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52" r:id="rId5"/>
    <p:sldId id="270" r:id="rId6"/>
    <p:sldId id="355" r:id="rId7"/>
    <p:sldId id="363" r:id="rId8"/>
    <p:sldId id="369" r:id="rId9"/>
    <p:sldId id="357" r:id="rId10"/>
    <p:sldId id="362" r:id="rId11"/>
    <p:sldId id="299" r:id="rId12"/>
    <p:sldId id="358" r:id="rId13"/>
    <p:sldId id="286" r:id="rId14"/>
    <p:sldId id="30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44" r:id="rId32"/>
    <p:sldId id="319" r:id="rId33"/>
    <p:sldId id="318" r:id="rId34"/>
    <p:sldId id="320" r:id="rId35"/>
    <p:sldId id="321" r:id="rId36"/>
    <p:sldId id="322" r:id="rId37"/>
    <p:sldId id="325" r:id="rId38"/>
    <p:sldId id="323" r:id="rId39"/>
    <p:sldId id="324" r:id="rId40"/>
    <p:sldId id="326" r:id="rId41"/>
    <p:sldId id="336" r:id="rId42"/>
    <p:sldId id="337" r:id="rId43"/>
    <p:sldId id="345" r:id="rId44"/>
    <p:sldId id="339" r:id="rId45"/>
    <p:sldId id="340" r:id="rId46"/>
    <p:sldId id="346" r:id="rId47"/>
    <p:sldId id="342" r:id="rId48"/>
    <p:sldId id="327" r:id="rId49"/>
    <p:sldId id="343" r:id="rId50"/>
    <p:sldId id="347" r:id="rId51"/>
    <p:sldId id="348" r:id="rId52"/>
    <p:sldId id="328" r:id="rId53"/>
    <p:sldId id="349" r:id="rId54"/>
    <p:sldId id="350" r:id="rId55"/>
    <p:sldId id="332" r:id="rId56"/>
    <p:sldId id="333" r:id="rId57"/>
    <p:sldId id="351" r:id="rId58"/>
    <p:sldId id="261" r:id="rId59"/>
    <p:sldId id="364" r:id="rId60"/>
    <p:sldId id="257" r:id="rId61"/>
    <p:sldId id="258" r:id="rId62"/>
    <p:sldId id="259" r:id="rId63"/>
    <p:sldId id="260" r:id="rId64"/>
    <p:sldId id="264" r:id="rId65"/>
    <p:sldId id="262" r:id="rId66"/>
    <p:sldId id="263" r:id="rId67"/>
    <p:sldId id="265" r:id="rId68"/>
    <p:sldId id="266" r:id="rId69"/>
    <p:sldId id="269" r:id="rId70"/>
    <p:sldId id="267" r:id="rId71"/>
    <p:sldId id="359" r:id="rId72"/>
    <p:sldId id="365" r:id="rId73"/>
    <p:sldId id="366" r:id="rId74"/>
    <p:sldId id="368" r:id="rId7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3AB058-3A1C-4BA0-AF8B-CA629966E114}" v="561" dt="2023-01-31T22:21:58.914"/>
    <p1510:client id="{D12117A2-C35B-44B9-B0D7-3306E8F9E0BA}" v="42" dt="2023-01-31T13:08:44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B083C-2FEE-498B-822B-4296FCBB169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0DC101C-1C82-4245-B28C-F5E53490B525}">
      <dgm:prSet/>
      <dgm:spPr/>
      <dgm:t>
        <a:bodyPr/>
        <a:lstStyle/>
        <a:p>
          <a:r>
            <a:rPr lang="de-DE" dirty="0"/>
            <a:t>Einleitung</a:t>
          </a:r>
          <a:endParaRPr lang="en-US" dirty="0"/>
        </a:p>
      </dgm:t>
    </dgm:pt>
    <dgm:pt modelId="{0BA9CE2A-16D4-4650-BE3D-B97071A5B891}" type="parTrans" cxnId="{7B173F11-AB69-44BB-9538-D6BA0E3C6A6D}">
      <dgm:prSet/>
      <dgm:spPr/>
      <dgm:t>
        <a:bodyPr/>
        <a:lstStyle/>
        <a:p>
          <a:endParaRPr lang="en-US"/>
        </a:p>
      </dgm:t>
    </dgm:pt>
    <dgm:pt modelId="{241A8D4A-E7A9-42EB-97C8-9D153323DEEC}" type="sibTrans" cxnId="{7B173F11-AB69-44BB-9538-D6BA0E3C6A6D}">
      <dgm:prSet/>
      <dgm:spPr/>
      <dgm:t>
        <a:bodyPr/>
        <a:lstStyle/>
        <a:p>
          <a:endParaRPr lang="en-US"/>
        </a:p>
      </dgm:t>
    </dgm:pt>
    <dgm:pt modelId="{2B586A76-B487-4424-803F-5E180704CC7A}">
      <dgm:prSet/>
      <dgm:spPr/>
      <dgm:t>
        <a:bodyPr/>
        <a:lstStyle/>
        <a:p>
          <a:r>
            <a:rPr lang="de-DE" dirty="0"/>
            <a:t>Architektur der Anwendung</a:t>
          </a:r>
          <a:endParaRPr lang="en-US" dirty="0"/>
        </a:p>
      </dgm:t>
    </dgm:pt>
    <dgm:pt modelId="{E35A60F5-7D56-4F56-B8D0-0163897BC775}" type="parTrans" cxnId="{FF04272C-298B-43E3-B388-E5F432756D04}">
      <dgm:prSet/>
      <dgm:spPr/>
      <dgm:t>
        <a:bodyPr/>
        <a:lstStyle/>
        <a:p>
          <a:endParaRPr lang="en-US"/>
        </a:p>
      </dgm:t>
    </dgm:pt>
    <dgm:pt modelId="{2DE00D83-4FC9-4610-8EF0-D9DAF2B82059}" type="sibTrans" cxnId="{FF04272C-298B-43E3-B388-E5F432756D04}">
      <dgm:prSet/>
      <dgm:spPr/>
      <dgm:t>
        <a:bodyPr/>
        <a:lstStyle/>
        <a:p>
          <a:endParaRPr lang="en-US"/>
        </a:p>
      </dgm:t>
    </dgm:pt>
    <dgm:pt modelId="{53431219-B086-45BF-89EC-6A4292528981}">
      <dgm:prSet/>
      <dgm:spPr/>
      <dgm:t>
        <a:bodyPr/>
        <a:lstStyle/>
        <a:p>
          <a:r>
            <a:rPr lang="de-DE" dirty="0"/>
            <a:t>Übersicht und Erläuterung der Datenbank</a:t>
          </a:r>
          <a:endParaRPr lang="en-US" dirty="0"/>
        </a:p>
      </dgm:t>
    </dgm:pt>
    <dgm:pt modelId="{8E7852BA-4274-432F-9794-11F59F8EC782}" type="parTrans" cxnId="{67603E2D-0EC4-4F8D-BFEA-E1A8EF712950}">
      <dgm:prSet/>
      <dgm:spPr/>
      <dgm:t>
        <a:bodyPr/>
        <a:lstStyle/>
        <a:p>
          <a:endParaRPr lang="en-US"/>
        </a:p>
      </dgm:t>
    </dgm:pt>
    <dgm:pt modelId="{C54E94F6-697E-471E-B828-1027E7796D98}" type="sibTrans" cxnId="{67603E2D-0EC4-4F8D-BFEA-E1A8EF712950}">
      <dgm:prSet/>
      <dgm:spPr/>
      <dgm:t>
        <a:bodyPr/>
        <a:lstStyle/>
        <a:p>
          <a:endParaRPr lang="en-US"/>
        </a:p>
      </dgm:t>
    </dgm:pt>
    <dgm:pt modelId="{3FEF2BB2-3DFE-47EF-9D4E-B84F8DFE90F8}">
      <dgm:prSet/>
      <dgm:spPr/>
      <dgm:t>
        <a:bodyPr/>
        <a:lstStyle/>
        <a:p>
          <a:r>
            <a:rPr lang="de-DE" dirty="0"/>
            <a:t>Vorstellung der Website</a:t>
          </a:r>
          <a:endParaRPr lang="en-US" dirty="0"/>
        </a:p>
      </dgm:t>
    </dgm:pt>
    <dgm:pt modelId="{46E8C07A-6043-48B9-9DE1-FD8057C0F33B}" type="parTrans" cxnId="{85B45C7E-BE3E-45CE-8FCE-5680ED7F6527}">
      <dgm:prSet/>
      <dgm:spPr/>
      <dgm:t>
        <a:bodyPr/>
        <a:lstStyle/>
        <a:p>
          <a:endParaRPr lang="en-US"/>
        </a:p>
      </dgm:t>
    </dgm:pt>
    <dgm:pt modelId="{0FA91AEB-7E34-4275-BB63-99D5698C56D4}" type="sibTrans" cxnId="{85B45C7E-BE3E-45CE-8FCE-5680ED7F6527}">
      <dgm:prSet/>
      <dgm:spPr/>
      <dgm:t>
        <a:bodyPr/>
        <a:lstStyle/>
        <a:p>
          <a:endParaRPr lang="en-US"/>
        </a:p>
      </dgm:t>
    </dgm:pt>
    <dgm:pt modelId="{B8F9531B-6381-4750-88A1-28DFD5DBDA8B}">
      <dgm:prSet/>
      <dgm:spPr/>
      <dgm:t>
        <a:bodyPr/>
        <a:lstStyle/>
        <a:p>
          <a:pPr rtl="0"/>
          <a:r>
            <a:rPr lang="de-DE" b="1" dirty="0">
              <a:latin typeface="Calibri Light" panose="020F0302020204030204"/>
            </a:rPr>
            <a:t>Übersicht der geplanten Implementierung</a:t>
          </a:r>
          <a:endParaRPr lang="en-US" b="1" dirty="0"/>
        </a:p>
      </dgm:t>
    </dgm:pt>
    <dgm:pt modelId="{6D865031-218E-41B8-B089-9418170673D2}" type="parTrans" cxnId="{AA16F2C7-7692-45D3-BBC2-28F3CD7EECF7}">
      <dgm:prSet/>
      <dgm:spPr/>
      <dgm:t>
        <a:bodyPr/>
        <a:lstStyle/>
        <a:p>
          <a:endParaRPr lang="en-US"/>
        </a:p>
      </dgm:t>
    </dgm:pt>
    <dgm:pt modelId="{A1970383-A65A-4AB3-9BE1-A9C53D81F067}" type="sibTrans" cxnId="{AA16F2C7-7692-45D3-BBC2-28F3CD7EECF7}">
      <dgm:prSet/>
      <dgm:spPr/>
      <dgm:t>
        <a:bodyPr/>
        <a:lstStyle/>
        <a:p>
          <a:endParaRPr lang="en-US"/>
        </a:p>
      </dgm:t>
    </dgm:pt>
    <dgm:pt modelId="{425B848E-8BDD-4566-9136-A7E264F78356}">
      <dgm:prSet phldr="0"/>
      <dgm:spPr/>
      <dgm:t>
        <a:bodyPr/>
        <a:lstStyle/>
        <a:p>
          <a:pPr rtl="0"/>
          <a:r>
            <a:rPr lang="de-DE" b="0" dirty="0">
              <a:latin typeface="+mn-lt"/>
            </a:rPr>
            <a:t>Implementierung der Anwendung</a:t>
          </a:r>
        </a:p>
      </dgm:t>
    </dgm:pt>
    <dgm:pt modelId="{BE713715-5A55-49CE-807C-18E9C7973415}" type="parTrans" cxnId="{C7ED04BE-EE6F-4AB6-AA98-E34EA9D11BB5}">
      <dgm:prSet/>
      <dgm:spPr/>
      <dgm:t>
        <a:bodyPr/>
        <a:lstStyle/>
        <a:p>
          <a:endParaRPr lang="en-US"/>
        </a:p>
      </dgm:t>
    </dgm:pt>
    <dgm:pt modelId="{87F65A86-DB2F-45A3-BF6C-62C7BC0D7EDF}" type="sibTrans" cxnId="{C7ED04BE-EE6F-4AB6-AA98-E34EA9D11BB5}">
      <dgm:prSet/>
      <dgm:spPr/>
      <dgm:t>
        <a:bodyPr/>
        <a:lstStyle/>
        <a:p>
          <a:endParaRPr lang="en-US"/>
        </a:p>
      </dgm:t>
    </dgm:pt>
    <dgm:pt modelId="{0708215D-F42E-43DD-9106-F0CC641D28C0}">
      <dgm:prSet/>
      <dgm:spPr/>
      <dgm:t>
        <a:bodyPr/>
        <a:lstStyle/>
        <a:p>
          <a:r>
            <a:rPr lang="de-DE" dirty="0"/>
            <a:t>Veranschaulichung und Erklärung des Codes</a:t>
          </a:r>
          <a:endParaRPr lang="en-US" dirty="0"/>
        </a:p>
      </dgm:t>
    </dgm:pt>
    <dgm:pt modelId="{507BB96B-6886-4A3A-8D52-97B41D522249}" type="parTrans" cxnId="{6185230D-3225-498B-8B3F-AE80090AAF84}">
      <dgm:prSet/>
      <dgm:spPr/>
      <dgm:t>
        <a:bodyPr/>
        <a:lstStyle/>
        <a:p>
          <a:endParaRPr lang="en-US"/>
        </a:p>
      </dgm:t>
    </dgm:pt>
    <dgm:pt modelId="{61267DEF-8C60-42F3-A98E-17F91B6F79B5}" type="sibTrans" cxnId="{6185230D-3225-498B-8B3F-AE80090AAF84}">
      <dgm:prSet/>
      <dgm:spPr/>
      <dgm:t>
        <a:bodyPr/>
        <a:lstStyle/>
        <a:p>
          <a:endParaRPr lang="en-US"/>
        </a:p>
      </dgm:t>
    </dgm:pt>
    <dgm:pt modelId="{9DBFFE26-9E86-489B-BEA2-64F3FF240305}">
      <dgm:prSet/>
      <dgm:spPr/>
      <dgm:t>
        <a:bodyPr/>
        <a:lstStyle/>
        <a:p>
          <a:pPr rtl="0"/>
          <a:r>
            <a:rPr lang="en-US" dirty="0" err="1"/>
            <a:t>Reflektion</a:t>
          </a:r>
          <a:endParaRPr lang="en-US" dirty="0"/>
        </a:p>
      </dgm:t>
    </dgm:pt>
    <dgm:pt modelId="{B7C5DAD7-C0ED-4C1C-896C-889B7EE44A67}" type="parTrans" cxnId="{D136B2B0-3CE3-4F52-83CA-45550353F1FA}">
      <dgm:prSet/>
      <dgm:spPr/>
      <dgm:t>
        <a:bodyPr/>
        <a:lstStyle/>
        <a:p>
          <a:endParaRPr lang="en-US"/>
        </a:p>
      </dgm:t>
    </dgm:pt>
    <dgm:pt modelId="{5FE39DDE-F674-461B-88F0-E96461E4E7D2}" type="sibTrans" cxnId="{D136B2B0-3CE3-4F52-83CA-45550353F1FA}">
      <dgm:prSet/>
      <dgm:spPr/>
      <dgm:t>
        <a:bodyPr/>
        <a:lstStyle/>
        <a:p>
          <a:endParaRPr lang="en-US"/>
        </a:p>
      </dgm:t>
    </dgm:pt>
    <dgm:pt modelId="{98D13DC5-0A2E-4261-BE71-AB86B6EE382F}">
      <dgm:prSet/>
      <dgm:spPr/>
      <dgm:t>
        <a:bodyPr/>
        <a:lstStyle/>
        <a:p>
          <a:r>
            <a:rPr lang="de-DE" dirty="0"/>
            <a:t>Herausforderungen und Lösungen</a:t>
          </a:r>
          <a:endParaRPr lang="en-US" dirty="0"/>
        </a:p>
      </dgm:t>
    </dgm:pt>
    <dgm:pt modelId="{0CDAF87A-95D4-493C-89A4-2DD7544DEF0B}" type="parTrans" cxnId="{16E640B9-DFBE-427B-A7A7-BB585E755003}">
      <dgm:prSet/>
      <dgm:spPr/>
      <dgm:t>
        <a:bodyPr/>
        <a:lstStyle/>
        <a:p>
          <a:endParaRPr lang="en-US"/>
        </a:p>
      </dgm:t>
    </dgm:pt>
    <dgm:pt modelId="{D8DBFC53-D163-4BCC-A5E3-7A9294B6049D}" type="sibTrans" cxnId="{16E640B9-DFBE-427B-A7A7-BB585E755003}">
      <dgm:prSet/>
      <dgm:spPr/>
      <dgm:t>
        <a:bodyPr/>
        <a:lstStyle/>
        <a:p>
          <a:endParaRPr lang="en-US"/>
        </a:p>
      </dgm:t>
    </dgm:pt>
    <dgm:pt modelId="{F8A10A3A-5841-4EDD-8185-0CE56D2DA874}">
      <dgm:prSet phldr="0"/>
      <dgm:spPr/>
      <dgm:t>
        <a:bodyPr/>
        <a:lstStyle/>
        <a:p>
          <a:r>
            <a:rPr lang="de-DE" b="0" dirty="0">
              <a:latin typeface="Calibri "/>
            </a:rPr>
            <a:t>Aufgabenstellung</a:t>
          </a:r>
        </a:p>
      </dgm:t>
    </dgm:pt>
    <dgm:pt modelId="{CA2322AD-B001-4F78-A4D0-8544BE9E9868}" type="parTrans" cxnId="{6FB9F3CB-453D-457F-B594-019F13CC0B55}">
      <dgm:prSet/>
      <dgm:spPr/>
      <dgm:t>
        <a:bodyPr/>
        <a:lstStyle/>
        <a:p>
          <a:endParaRPr lang="de-DE"/>
        </a:p>
      </dgm:t>
    </dgm:pt>
    <dgm:pt modelId="{25E518AC-23CF-467C-B752-8C327FFDFA3F}" type="sibTrans" cxnId="{6FB9F3CB-453D-457F-B594-019F13CC0B55}">
      <dgm:prSet/>
      <dgm:spPr/>
      <dgm:t>
        <a:bodyPr/>
        <a:lstStyle/>
        <a:p>
          <a:endParaRPr lang="de-DE"/>
        </a:p>
      </dgm:t>
    </dgm:pt>
    <dgm:pt modelId="{4EFD8ED8-5472-4A18-AC95-BF81F0058628}">
      <dgm:prSet phldr="0"/>
      <dgm:spPr/>
      <dgm:t>
        <a:bodyPr/>
        <a:lstStyle/>
        <a:p>
          <a:pPr rtl="0"/>
          <a:r>
            <a:rPr lang="de-DE" dirty="0"/>
            <a:t>Flussdiagram der Seitenstruktur</a:t>
          </a:r>
        </a:p>
      </dgm:t>
    </dgm:pt>
    <dgm:pt modelId="{ECBEA78E-D081-40F6-9009-DAFA13BA9994}" type="parTrans" cxnId="{F22997EF-AD42-4BFB-8403-9B5F0D47401F}">
      <dgm:prSet/>
      <dgm:spPr/>
      <dgm:t>
        <a:bodyPr/>
        <a:lstStyle/>
        <a:p>
          <a:endParaRPr lang="de-DE"/>
        </a:p>
      </dgm:t>
    </dgm:pt>
    <dgm:pt modelId="{9F0D4D51-4F9C-43BA-8769-61D66EA3BE4F}" type="sibTrans" cxnId="{F22997EF-AD42-4BFB-8403-9B5F0D47401F}">
      <dgm:prSet/>
      <dgm:spPr/>
      <dgm:t>
        <a:bodyPr/>
        <a:lstStyle/>
        <a:p>
          <a:endParaRPr lang="de-DE"/>
        </a:p>
      </dgm:t>
    </dgm:pt>
    <dgm:pt modelId="{A93B7217-693F-433A-B52B-3765EFB2AFD1}">
      <dgm:prSet phldr="0"/>
      <dgm:spPr/>
      <dgm:t>
        <a:bodyPr/>
        <a:lstStyle/>
        <a:p>
          <a:r>
            <a:rPr lang="de-DE" dirty="0"/>
            <a:t>Live-Demo der wichtigsten Seiten</a:t>
          </a:r>
          <a:endParaRPr lang="en-US" dirty="0"/>
        </a:p>
      </dgm:t>
    </dgm:pt>
    <dgm:pt modelId="{A638A12C-1A1C-41E7-9B7A-082E39D9C8DA}" type="parTrans" cxnId="{F93C4101-B586-49CF-B69C-A13FA180183A}">
      <dgm:prSet/>
      <dgm:spPr/>
      <dgm:t>
        <a:bodyPr/>
        <a:lstStyle/>
        <a:p>
          <a:endParaRPr lang="de-DE"/>
        </a:p>
      </dgm:t>
    </dgm:pt>
    <dgm:pt modelId="{2BAE44CE-F315-4907-93D9-0EBB7C7C7EB7}" type="sibTrans" cxnId="{F93C4101-B586-49CF-B69C-A13FA180183A}">
      <dgm:prSet/>
      <dgm:spPr/>
      <dgm:t>
        <a:bodyPr/>
        <a:lstStyle/>
        <a:p>
          <a:endParaRPr lang="de-DE"/>
        </a:p>
      </dgm:t>
    </dgm:pt>
    <dgm:pt modelId="{6C1AE06E-0C88-4927-9F96-22DE6D01D3C0}">
      <dgm:prSet phldr="0"/>
      <dgm:spPr/>
      <dgm:t>
        <a:bodyPr/>
        <a:lstStyle/>
        <a:p>
          <a:r>
            <a:rPr lang="de-DE" b="0" dirty="0">
              <a:latin typeface="+mn-lt"/>
            </a:rPr>
            <a:t>Lösung der Aufgabenstellung</a:t>
          </a:r>
        </a:p>
      </dgm:t>
    </dgm:pt>
    <dgm:pt modelId="{14F5B205-BAB8-4CEF-A712-B26FECFE66BB}" type="parTrans" cxnId="{C285F379-75E2-4254-8E0E-580ACA9F2BE3}">
      <dgm:prSet/>
      <dgm:spPr/>
      <dgm:t>
        <a:bodyPr/>
        <a:lstStyle/>
        <a:p>
          <a:endParaRPr lang="de-DE"/>
        </a:p>
      </dgm:t>
    </dgm:pt>
    <dgm:pt modelId="{0455E4B6-BC8D-496B-9F95-9E1E364A6A32}" type="sibTrans" cxnId="{C285F379-75E2-4254-8E0E-580ACA9F2BE3}">
      <dgm:prSet/>
      <dgm:spPr/>
      <dgm:t>
        <a:bodyPr/>
        <a:lstStyle/>
        <a:p>
          <a:endParaRPr lang="de-DE"/>
        </a:p>
      </dgm:t>
    </dgm:pt>
    <dgm:pt modelId="{511D6C81-8712-40F7-B017-CA7E890E9100}">
      <dgm:prSet/>
      <dgm:spPr/>
      <dgm:t>
        <a:bodyPr/>
        <a:lstStyle/>
        <a:p>
          <a:r>
            <a:rPr lang="de-DE" dirty="0"/>
            <a:t>Technologieentscheidungen</a:t>
          </a:r>
          <a:endParaRPr lang="en-US" dirty="0"/>
        </a:p>
      </dgm:t>
    </dgm:pt>
    <dgm:pt modelId="{D651C32D-5934-458A-A1A1-9299309F9478}" type="parTrans" cxnId="{8BE24C45-D042-46B5-BCC4-536DCA9312BE}">
      <dgm:prSet/>
      <dgm:spPr/>
      <dgm:t>
        <a:bodyPr/>
        <a:lstStyle/>
        <a:p>
          <a:endParaRPr lang="de-DE"/>
        </a:p>
      </dgm:t>
    </dgm:pt>
    <dgm:pt modelId="{0DA01676-D29F-4161-AE23-2B6365D3FBCC}" type="sibTrans" cxnId="{8BE24C45-D042-46B5-BCC4-536DCA9312BE}">
      <dgm:prSet/>
      <dgm:spPr/>
      <dgm:t>
        <a:bodyPr/>
        <a:lstStyle/>
        <a:p>
          <a:endParaRPr lang="de-DE"/>
        </a:p>
      </dgm:t>
    </dgm:pt>
    <dgm:pt modelId="{D3361457-C6AD-4EFB-8F18-958D25200803}" type="pres">
      <dgm:prSet presAssocID="{D45B083C-2FEE-498B-822B-4296FCBB1690}" presName="linear" presStyleCnt="0">
        <dgm:presLayoutVars>
          <dgm:dir/>
          <dgm:animLvl val="lvl"/>
          <dgm:resizeHandles val="exact"/>
        </dgm:presLayoutVars>
      </dgm:prSet>
      <dgm:spPr/>
    </dgm:pt>
    <dgm:pt modelId="{771A7DA2-06E2-4C52-9A36-6684264C67B2}" type="pres">
      <dgm:prSet presAssocID="{90DC101C-1C82-4245-B28C-F5E53490B525}" presName="parentLin" presStyleCnt="0"/>
      <dgm:spPr/>
    </dgm:pt>
    <dgm:pt modelId="{A7313140-5E06-4E4D-B47F-DD61F238E50C}" type="pres">
      <dgm:prSet presAssocID="{90DC101C-1C82-4245-B28C-F5E53490B525}" presName="parentLeftMargin" presStyleLbl="node1" presStyleIdx="0" presStyleCnt="4"/>
      <dgm:spPr/>
    </dgm:pt>
    <dgm:pt modelId="{D055A9F8-3F68-4CEA-905E-B2F4BA37CF20}" type="pres">
      <dgm:prSet presAssocID="{90DC101C-1C82-4245-B28C-F5E53490B52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6133047-7A7D-493B-B9F8-11C2F53E4A5D}" type="pres">
      <dgm:prSet presAssocID="{90DC101C-1C82-4245-B28C-F5E53490B525}" presName="negativeSpace" presStyleCnt="0"/>
      <dgm:spPr/>
    </dgm:pt>
    <dgm:pt modelId="{FED8EFF7-C4DE-43D9-BC38-529507F20A23}" type="pres">
      <dgm:prSet presAssocID="{90DC101C-1C82-4245-B28C-F5E53490B525}" presName="childText" presStyleLbl="conFgAcc1" presStyleIdx="0" presStyleCnt="4">
        <dgm:presLayoutVars>
          <dgm:bulletEnabled val="1"/>
        </dgm:presLayoutVars>
      </dgm:prSet>
      <dgm:spPr/>
    </dgm:pt>
    <dgm:pt modelId="{BDD7161E-9524-4994-AF2B-54F3AF0805EE}" type="pres">
      <dgm:prSet presAssocID="{241A8D4A-E7A9-42EB-97C8-9D153323DEEC}" presName="spaceBetweenRectangles" presStyleCnt="0"/>
      <dgm:spPr/>
    </dgm:pt>
    <dgm:pt modelId="{ACDE20B4-D022-4171-B926-B6A0EA76D078}" type="pres">
      <dgm:prSet presAssocID="{2B586A76-B487-4424-803F-5E180704CC7A}" presName="parentLin" presStyleCnt="0"/>
      <dgm:spPr/>
    </dgm:pt>
    <dgm:pt modelId="{A35DAEE9-0336-4833-9CCB-E2B129A481DA}" type="pres">
      <dgm:prSet presAssocID="{2B586A76-B487-4424-803F-5E180704CC7A}" presName="parentLeftMargin" presStyleLbl="node1" presStyleIdx="0" presStyleCnt="4"/>
      <dgm:spPr/>
    </dgm:pt>
    <dgm:pt modelId="{69116727-89E6-4140-9178-0F5E86A988AC}" type="pres">
      <dgm:prSet presAssocID="{2B586A76-B487-4424-803F-5E180704CC7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A0731E-B55A-4055-B6B5-01B8C4EB875D}" type="pres">
      <dgm:prSet presAssocID="{2B586A76-B487-4424-803F-5E180704CC7A}" presName="negativeSpace" presStyleCnt="0"/>
      <dgm:spPr/>
    </dgm:pt>
    <dgm:pt modelId="{9AB2D91C-18B1-4D62-989D-62FDFBF89EBF}" type="pres">
      <dgm:prSet presAssocID="{2B586A76-B487-4424-803F-5E180704CC7A}" presName="childText" presStyleLbl="conFgAcc1" presStyleIdx="1" presStyleCnt="4">
        <dgm:presLayoutVars>
          <dgm:bulletEnabled val="1"/>
        </dgm:presLayoutVars>
      </dgm:prSet>
      <dgm:spPr/>
    </dgm:pt>
    <dgm:pt modelId="{9F849CFA-EF7B-4213-8D1C-C6AB4AFE4FBD}" type="pres">
      <dgm:prSet presAssocID="{2DE00D83-4FC9-4610-8EF0-D9DAF2B82059}" presName="spaceBetweenRectangles" presStyleCnt="0"/>
      <dgm:spPr/>
    </dgm:pt>
    <dgm:pt modelId="{32081D6F-D691-47BD-A781-E931683F41CE}" type="pres">
      <dgm:prSet presAssocID="{3FEF2BB2-3DFE-47EF-9D4E-B84F8DFE90F8}" presName="parentLin" presStyleCnt="0"/>
      <dgm:spPr/>
    </dgm:pt>
    <dgm:pt modelId="{21EA6D0B-FA53-49EA-8393-C251454EEC4E}" type="pres">
      <dgm:prSet presAssocID="{3FEF2BB2-3DFE-47EF-9D4E-B84F8DFE90F8}" presName="parentLeftMargin" presStyleLbl="node1" presStyleIdx="1" presStyleCnt="4"/>
      <dgm:spPr/>
    </dgm:pt>
    <dgm:pt modelId="{2C66D50F-2555-43E1-BCCF-711F72719D21}" type="pres">
      <dgm:prSet presAssocID="{3FEF2BB2-3DFE-47EF-9D4E-B84F8DFE90F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1614B18-0C82-4CFA-AE63-AA3C68F661E4}" type="pres">
      <dgm:prSet presAssocID="{3FEF2BB2-3DFE-47EF-9D4E-B84F8DFE90F8}" presName="negativeSpace" presStyleCnt="0"/>
      <dgm:spPr/>
    </dgm:pt>
    <dgm:pt modelId="{EA6E6635-F6E1-4712-B3DC-16C7E1532C8E}" type="pres">
      <dgm:prSet presAssocID="{3FEF2BB2-3DFE-47EF-9D4E-B84F8DFE90F8}" presName="childText" presStyleLbl="conFgAcc1" presStyleIdx="2" presStyleCnt="4">
        <dgm:presLayoutVars>
          <dgm:bulletEnabled val="1"/>
        </dgm:presLayoutVars>
      </dgm:prSet>
      <dgm:spPr/>
    </dgm:pt>
    <dgm:pt modelId="{3224AD54-E5FD-4E75-ABAC-7DFB97EC316F}" type="pres">
      <dgm:prSet presAssocID="{0FA91AEB-7E34-4275-BB63-99D5698C56D4}" presName="spaceBetweenRectangles" presStyleCnt="0"/>
      <dgm:spPr/>
    </dgm:pt>
    <dgm:pt modelId="{E8A7FCAF-1305-4859-A38A-AA4B8E7BEF43}" type="pres">
      <dgm:prSet presAssocID="{9DBFFE26-9E86-489B-BEA2-64F3FF240305}" presName="parentLin" presStyleCnt="0"/>
      <dgm:spPr/>
    </dgm:pt>
    <dgm:pt modelId="{E83AABD3-4577-4368-B888-F4B00B826327}" type="pres">
      <dgm:prSet presAssocID="{9DBFFE26-9E86-489B-BEA2-64F3FF240305}" presName="parentLeftMargin" presStyleLbl="node1" presStyleIdx="2" presStyleCnt="4"/>
      <dgm:spPr/>
    </dgm:pt>
    <dgm:pt modelId="{5BA0506C-1584-4E2B-A7A7-BA0D5D4607DA}" type="pres">
      <dgm:prSet presAssocID="{9DBFFE26-9E86-489B-BEA2-64F3FF24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3881F99-044F-473D-BEA0-1BB420969D12}" type="pres">
      <dgm:prSet presAssocID="{9DBFFE26-9E86-489B-BEA2-64F3FF240305}" presName="negativeSpace" presStyleCnt="0"/>
      <dgm:spPr/>
    </dgm:pt>
    <dgm:pt modelId="{367C84D6-B3FD-4986-993A-5232FC687BA7}" type="pres">
      <dgm:prSet presAssocID="{9DBFFE26-9E86-489B-BEA2-64F3FF24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93C4101-B586-49CF-B69C-A13FA180183A}" srcId="{B8F9531B-6381-4750-88A1-28DFD5DBDA8B}" destId="{A93B7217-693F-433A-B52B-3765EFB2AFD1}" srcOrd="1" destOrd="0" parTransId="{A638A12C-1A1C-41E7-9B7A-082E39D9C8DA}" sibTransId="{2BAE44CE-F315-4907-93D9-0EBB7C7C7EB7}"/>
    <dgm:cxn modelId="{77BBCD09-FF20-43D5-A42D-B074E39E5164}" type="presOf" srcId="{D45B083C-2FEE-498B-822B-4296FCBB1690}" destId="{D3361457-C6AD-4EFB-8F18-958D25200803}" srcOrd="0" destOrd="0" presId="urn:microsoft.com/office/officeart/2005/8/layout/list1"/>
    <dgm:cxn modelId="{6185230D-3225-498B-8B3F-AE80090AAF84}" srcId="{B8F9531B-6381-4750-88A1-28DFD5DBDA8B}" destId="{0708215D-F42E-43DD-9106-F0CC641D28C0}" srcOrd="2" destOrd="0" parTransId="{507BB96B-6886-4A3A-8D52-97B41D522249}" sibTransId="{61267DEF-8C60-42F3-A98E-17F91B6F79B5}"/>
    <dgm:cxn modelId="{7B173F11-AB69-44BB-9538-D6BA0E3C6A6D}" srcId="{D45B083C-2FEE-498B-822B-4296FCBB1690}" destId="{90DC101C-1C82-4245-B28C-F5E53490B525}" srcOrd="0" destOrd="0" parTransId="{0BA9CE2A-16D4-4650-BE3D-B97071A5B891}" sibTransId="{241A8D4A-E7A9-42EB-97C8-9D153323DEEC}"/>
    <dgm:cxn modelId="{AD381317-FD33-4BF9-9826-C3544D0620D9}" type="presOf" srcId="{2B586A76-B487-4424-803F-5E180704CC7A}" destId="{69116727-89E6-4140-9178-0F5E86A988AC}" srcOrd="1" destOrd="0" presId="urn:microsoft.com/office/officeart/2005/8/layout/list1"/>
    <dgm:cxn modelId="{1D322F1D-8363-4A83-BD4F-00BD18C65968}" type="presOf" srcId="{98D13DC5-0A2E-4261-BE71-AB86B6EE382F}" destId="{367C84D6-B3FD-4986-993A-5232FC687BA7}" srcOrd="0" destOrd="1" presId="urn:microsoft.com/office/officeart/2005/8/layout/list1"/>
    <dgm:cxn modelId="{2B02D824-908C-4FCD-A9FF-F120579125AB}" type="presOf" srcId="{90DC101C-1C82-4245-B28C-F5E53490B525}" destId="{D055A9F8-3F68-4CEA-905E-B2F4BA37CF20}" srcOrd="1" destOrd="0" presId="urn:microsoft.com/office/officeart/2005/8/layout/list1"/>
    <dgm:cxn modelId="{FF04272C-298B-43E3-B388-E5F432756D04}" srcId="{D45B083C-2FEE-498B-822B-4296FCBB1690}" destId="{2B586A76-B487-4424-803F-5E180704CC7A}" srcOrd="1" destOrd="0" parTransId="{E35A60F5-7D56-4F56-B8D0-0163897BC775}" sibTransId="{2DE00D83-4FC9-4610-8EF0-D9DAF2B82059}"/>
    <dgm:cxn modelId="{67603E2D-0EC4-4F8D-BFEA-E1A8EF712950}" srcId="{2B586A76-B487-4424-803F-5E180704CC7A}" destId="{53431219-B086-45BF-89EC-6A4292528981}" srcOrd="1" destOrd="0" parTransId="{8E7852BA-4274-432F-9794-11F59F8EC782}" sibTransId="{C54E94F6-697E-471E-B828-1027E7796D98}"/>
    <dgm:cxn modelId="{DB21E12F-A6EE-4DAD-BBA6-B242C4A26A08}" type="presOf" srcId="{425B848E-8BDD-4566-9136-A7E264F78356}" destId="{EA6E6635-F6E1-4712-B3DC-16C7E1532C8E}" srcOrd="0" destOrd="1" presId="urn:microsoft.com/office/officeart/2005/8/layout/list1"/>
    <dgm:cxn modelId="{D7451639-2689-4F2E-A60D-28DF9C4E1B7F}" type="presOf" srcId="{511D6C81-8712-40F7-B017-CA7E890E9100}" destId="{367C84D6-B3FD-4986-993A-5232FC687BA7}" srcOrd="0" destOrd="0" presId="urn:microsoft.com/office/officeart/2005/8/layout/list1"/>
    <dgm:cxn modelId="{DD31923C-A8DA-4B83-989F-75B831103C09}" type="presOf" srcId="{A93B7217-693F-433A-B52B-3765EFB2AFD1}" destId="{EA6E6635-F6E1-4712-B3DC-16C7E1532C8E}" srcOrd="0" destOrd="2" presId="urn:microsoft.com/office/officeart/2005/8/layout/list1"/>
    <dgm:cxn modelId="{227F1842-4C0D-4D8C-A77B-7F52D346DB64}" type="presOf" srcId="{F8A10A3A-5841-4EDD-8185-0CE56D2DA874}" destId="{FED8EFF7-C4DE-43D9-BC38-529507F20A23}" srcOrd="0" destOrd="0" presId="urn:microsoft.com/office/officeart/2005/8/layout/list1"/>
    <dgm:cxn modelId="{8BE24C45-D042-46B5-BCC4-536DCA9312BE}" srcId="{9DBFFE26-9E86-489B-BEA2-64F3FF240305}" destId="{511D6C81-8712-40F7-B017-CA7E890E9100}" srcOrd="0" destOrd="0" parTransId="{D651C32D-5934-458A-A1A1-9299309F9478}" sibTransId="{0DA01676-D29F-4161-AE23-2B6365D3FBCC}"/>
    <dgm:cxn modelId="{7C6D1E46-88C0-4092-A38A-92B5D0AAE1FC}" type="presOf" srcId="{90DC101C-1C82-4245-B28C-F5E53490B525}" destId="{A7313140-5E06-4E4D-B47F-DD61F238E50C}" srcOrd="0" destOrd="0" presId="urn:microsoft.com/office/officeart/2005/8/layout/list1"/>
    <dgm:cxn modelId="{54B49E4D-BDBB-429B-B624-543C6B2B07CB}" type="presOf" srcId="{3FEF2BB2-3DFE-47EF-9D4E-B84F8DFE90F8}" destId="{2C66D50F-2555-43E1-BCCF-711F72719D21}" srcOrd="1" destOrd="0" presId="urn:microsoft.com/office/officeart/2005/8/layout/list1"/>
    <dgm:cxn modelId="{13F0E26E-3730-47CE-A14D-DA9FEDF20159}" type="presOf" srcId="{53431219-B086-45BF-89EC-6A4292528981}" destId="{9AB2D91C-18B1-4D62-989D-62FDFBF89EBF}" srcOrd="0" destOrd="1" presId="urn:microsoft.com/office/officeart/2005/8/layout/list1"/>
    <dgm:cxn modelId="{CE05C271-1952-40E0-9593-1973C1135A44}" type="presOf" srcId="{4EFD8ED8-5472-4A18-AC95-BF81F0058628}" destId="{9AB2D91C-18B1-4D62-989D-62FDFBF89EBF}" srcOrd="0" destOrd="0" presId="urn:microsoft.com/office/officeart/2005/8/layout/list1"/>
    <dgm:cxn modelId="{C285F379-75E2-4254-8E0E-580ACA9F2BE3}" srcId="{90DC101C-1C82-4245-B28C-F5E53490B525}" destId="{6C1AE06E-0C88-4927-9F96-22DE6D01D3C0}" srcOrd="1" destOrd="0" parTransId="{14F5B205-BAB8-4CEF-A712-B26FECFE66BB}" sibTransId="{0455E4B6-BC8D-496B-9F95-9E1E364A6A32}"/>
    <dgm:cxn modelId="{99F7537D-D638-492C-8FF4-0A71AA481719}" type="presOf" srcId="{0708215D-F42E-43DD-9106-F0CC641D28C0}" destId="{EA6E6635-F6E1-4712-B3DC-16C7E1532C8E}" srcOrd="0" destOrd="3" presId="urn:microsoft.com/office/officeart/2005/8/layout/list1"/>
    <dgm:cxn modelId="{85B45C7E-BE3E-45CE-8FCE-5680ED7F6527}" srcId="{D45B083C-2FEE-498B-822B-4296FCBB1690}" destId="{3FEF2BB2-3DFE-47EF-9D4E-B84F8DFE90F8}" srcOrd="2" destOrd="0" parTransId="{46E8C07A-6043-48B9-9DE1-FD8057C0F33B}" sibTransId="{0FA91AEB-7E34-4275-BB63-99D5698C56D4}"/>
    <dgm:cxn modelId="{3E25B593-CCF3-4E4C-BE40-F026D1C433F5}" type="presOf" srcId="{6C1AE06E-0C88-4927-9F96-22DE6D01D3C0}" destId="{FED8EFF7-C4DE-43D9-BC38-529507F20A23}" srcOrd="0" destOrd="1" presId="urn:microsoft.com/office/officeart/2005/8/layout/list1"/>
    <dgm:cxn modelId="{D136B2B0-3CE3-4F52-83CA-45550353F1FA}" srcId="{D45B083C-2FEE-498B-822B-4296FCBB1690}" destId="{9DBFFE26-9E86-489B-BEA2-64F3FF240305}" srcOrd="3" destOrd="0" parTransId="{B7C5DAD7-C0ED-4C1C-896C-889B7EE44A67}" sibTransId="{5FE39DDE-F674-461B-88F0-E96461E4E7D2}"/>
    <dgm:cxn modelId="{16E640B9-DFBE-427B-A7A7-BB585E755003}" srcId="{9DBFFE26-9E86-489B-BEA2-64F3FF240305}" destId="{98D13DC5-0A2E-4261-BE71-AB86B6EE382F}" srcOrd="1" destOrd="0" parTransId="{0CDAF87A-95D4-493C-89A4-2DD7544DEF0B}" sibTransId="{D8DBFC53-D163-4BCC-A5E3-7A9294B6049D}"/>
    <dgm:cxn modelId="{C7ED04BE-EE6F-4AB6-AA98-E34EA9D11BB5}" srcId="{B8F9531B-6381-4750-88A1-28DFD5DBDA8B}" destId="{425B848E-8BDD-4566-9136-A7E264F78356}" srcOrd="0" destOrd="0" parTransId="{BE713715-5A55-49CE-807C-18E9C7973415}" sibTransId="{87F65A86-DB2F-45A3-BF6C-62C7BC0D7EDF}"/>
    <dgm:cxn modelId="{AA16F2C7-7692-45D3-BBC2-28F3CD7EECF7}" srcId="{3FEF2BB2-3DFE-47EF-9D4E-B84F8DFE90F8}" destId="{B8F9531B-6381-4750-88A1-28DFD5DBDA8B}" srcOrd="0" destOrd="0" parTransId="{6D865031-218E-41B8-B089-9418170673D2}" sibTransId="{A1970383-A65A-4AB3-9BE1-A9C53D81F067}"/>
    <dgm:cxn modelId="{6FB9F3CB-453D-457F-B594-019F13CC0B55}" srcId="{90DC101C-1C82-4245-B28C-F5E53490B525}" destId="{F8A10A3A-5841-4EDD-8185-0CE56D2DA874}" srcOrd="0" destOrd="0" parTransId="{CA2322AD-B001-4F78-A4D0-8544BE9E9868}" sibTransId="{25E518AC-23CF-467C-B752-8C327FFDFA3F}"/>
    <dgm:cxn modelId="{26CFE3CC-DFB4-4C1D-80AB-41E2E828D544}" type="presOf" srcId="{B8F9531B-6381-4750-88A1-28DFD5DBDA8B}" destId="{EA6E6635-F6E1-4712-B3DC-16C7E1532C8E}" srcOrd="0" destOrd="0" presId="urn:microsoft.com/office/officeart/2005/8/layout/list1"/>
    <dgm:cxn modelId="{624687D0-C1F3-43E7-9EEC-B6FF938E5301}" type="presOf" srcId="{3FEF2BB2-3DFE-47EF-9D4E-B84F8DFE90F8}" destId="{21EA6D0B-FA53-49EA-8393-C251454EEC4E}" srcOrd="0" destOrd="0" presId="urn:microsoft.com/office/officeart/2005/8/layout/list1"/>
    <dgm:cxn modelId="{A06F92EF-540E-4D57-A9C1-FADB549B6F57}" type="presOf" srcId="{2B586A76-B487-4424-803F-5E180704CC7A}" destId="{A35DAEE9-0336-4833-9CCB-E2B129A481DA}" srcOrd="0" destOrd="0" presId="urn:microsoft.com/office/officeart/2005/8/layout/list1"/>
    <dgm:cxn modelId="{F22997EF-AD42-4BFB-8403-9B5F0D47401F}" srcId="{2B586A76-B487-4424-803F-5E180704CC7A}" destId="{4EFD8ED8-5472-4A18-AC95-BF81F0058628}" srcOrd="0" destOrd="0" parTransId="{ECBEA78E-D081-40F6-9009-DAFA13BA9994}" sibTransId="{9F0D4D51-4F9C-43BA-8769-61D66EA3BE4F}"/>
    <dgm:cxn modelId="{A276FDF1-BDF8-4BCB-A1C6-1684B98AF4A5}" type="presOf" srcId="{9DBFFE26-9E86-489B-BEA2-64F3FF240305}" destId="{5BA0506C-1584-4E2B-A7A7-BA0D5D4607DA}" srcOrd="1" destOrd="0" presId="urn:microsoft.com/office/officeart/2005/8/layout/list1"/>
    <dgm:cxn modelId="{FBD818F7-C728-42B0-B078-2D7D69AC9EBE}" type="presOf" srcId="{9DBFFE26-9E86-489B-BEA2-64F3FF240305}" destId="{E83AABD3-4577-4368-B888-F4B00B826327}" srcOrd="0" destOrd="0" presId="urn:microsoft.com/office/officeart/2005/8/layout/list1"/>
    <dgm:cxn modelId="{76E572AC-336E-4883-BF5B-07714B8F3D89}" type="presParOf" srcId="{D3361457-C6AD-4EFB-8F18-958D25200803}" destId="{771A7DA2-06E2-4C52-9A36-6684264C67B2}" srcOrd="0" destOrd="0" presId="urn:microsoft.com/office/officeart/2005/8/layout/list1"/>
    <dgm:cxn modelId="{EF3FC7AC-7CD4-4FD4-9887-BCFA526DC1B9}" type="presParOf" srcId="{771A7DA2-06E2-4C52-9A36-6684264C67B2}" destId="{A7313140-5E06-4E4D-B47F-DD61F238E50C}" srcOrd="0" destOrd="0" presId="urn:microsoft.com/office/officeart/2005/8/layout/list1"/>
    <dgm:cxn modelId="{7FD72428-AEEC-4F84-83B4-DAE3FEDD48B6}" type="presParOf" srcId="{771A7DA2-06E2-4C52-9A36-6684264C67B2}" destId="{D055A9F8-3F68-4CEA-905E-B2F4BA37CF20}" srcOrd="1" destOrd="0" presId="urn:microsoft.com/office/officeart/2005/8/layout/list1"/>
    <dgm:cxn modelId="{A6CF81D6-774D-4349-8E86-3DCC7E93BA03}" type="presParOf" srcId="{D3361457-C6AD-4EFB-8F18-958D25200803}" destId="{D6133047-7A7D-493B-B9F8-11C2F53E4A5D}" srcOrd="1" destOrd="0" presId="urn:microsoft.com/office/officeart/2005/8/layout/list1"/>
    <dgm:cxn modelId="{F7CB1166-BA8A-4BBD-9B8A-57A6EC8156C9}" type="presParOf" srcId="{D3361457-C6AD-4EFB-8F18-958D25200803}" destId="{FED8EFF7-C4DE-43D9-BC38-529507F20A23}" srcOrd="2" destOrd="0" presId="urn:microsoft.com/office/officeart/2005/8/layout/list1"/>
    <dgm:cxn modelId="{C418196D-2229-4CA4-B678-4CD715A40FE0}" type="presParOf" srcId="{D3361457-C6AD-4EFB-8F18-958D25200803}" destId="{BDD7161E-9524-4994-AF2B-54F3AF0805EE}" srcOrd="3" destOrd="0" presId="urn:microsoft.com/office/officeart/2005/8/layout/list1"/>
    <dgm:cxn modelId="{85E4CA34-AF88-4FD3-A836-456BFDC16D26}" type="presParOf" srcId="{D3361457-C6AD-4EFB-8F18-958D25200803}" destId="{ACDE20B4-D022-4171-B926-B6A0EA76D078}" srcOrd="4" destOrd="0" presId="urn:microsoft.com/office/officeart/2005/8/layout/list1"/>
    <dgm:cxn modelId="{D6B86DAA-A271-46E1-BA54-46054F6AB5D3}" type="presParOf" srcId="{ACDE20B4-D022-4171-B926-B6A0EA76D078}" destId="{A35DAEE9-0336-4833-9CCB-E2B129A481DA}" srcOrd="0" destOrd="0" presId="urn:microsoft.com/office/officeart/2005/8/layout/list1"/>
    <dgm:cxn modelId="{03D0253C-A770-447D-8739-3B3F7ACDE968}" type="presParOf" srcId="{ACDE20B4-D022-4171-B926-B6A0EA76D078}" destId="{69116727-89E6-4140-9178-0F5E86A988AC}" srcOrd="1" destOrd="0" presId="urn:microsoft.com/office/officeart/2005/8/layout/list1"/>
    <dgm:cxn modelId="{C3DE74F5-FBC6-4490-AE82-D58762E04693}" type="presParOf" srcId="{D3361457-C6AD-4EFB-8F18-958D25200803}" destId="{9BA0731E-B55A-4055-B6B5-01B8C4EB875D}" srcOrd="5" destOrd="0" presId="urn:microsoft.com/office/officeart/2005/8/layout/list1"/>
    <dgm:cxn modelId="{A35B08AE-7F98-4D6E-B6C3-A25263AE05C8}" type="presParOf" srcId="{D3361457-C6AD-4EFB-8F18-958D25200803}" destId="{9AB2D91C-18B1-4D62-989D-62FDFBF89EBF}" srcOrd="6" destOrd="0" presId="urn:microsoft.com/office/officeart/2005/8/layout/list1"/>
    <dgm:cxn modelId="{B341588A-4E0D-408C-90F5-9C055D0136F2}" type="presParOf" srcId="{D3361457-C6AD-4EFB-8F18-958D25200803}" destId="{9F849CFA-EF7B-4213-8D1C-C6AB4AFE4FBD}" srcOrd="7" destOrd="0" presId="urn:microsoft.com/office/officeart/2005/8/layout/list1"/>
    <dgm:cxn modelId="{DCD3900A-AD8B-4F7F-A60D-3E6AE9F7FF86}" type="presParOf" srcId="{D3361457-C6AD-4EFB-8F18-958D25200803}" destId="{32081D6F-D691-47BD-A781-E931683F41CE}" srcOrd="8" destOrd="0" presId="urn:microsoft.com/office/officeart/2005/8/layout/list1"/>
    <dgm:cxn modelId="{52F01117-720E-4482-ABBB-CEFA69F45A51}" type="presParOf" srcId="{32081D6F-D691-47BD-A781-E931683F41CE}" destId="{21EA6D0B-FA53-49EA-8393-C251454EEC4E}" srcOrd="0" destOrd="0" presId="urn:microsoft.com/office/officeart/2005/8/layout/list1"/>
    <dgm:cxn modelId="{07D58740-ED14-47F3-B299-86C25781E620}" type="presParOf" srcId="{32081D6F-D691-47BD-A781-E931683F41CE}" destId="{2C66D50F-2555-43E1-BCCF-711F72719D21}" srcOrd="1" destOrd="0" presId="urn:microsoft.com/office/officeart/2005/8/layout/list1"/>
    <dgm:cxn modelId="{A951DBCA-F178-4548-AAE5-0B8336D41501}" type="presParOf" srcId="{D3361457-C6AD-4EFB-8F18-958D25200803}" destId="{91614B18-0C82-4CFA-AE63-AA3C68F661E4}" srcOrd="9" destOrd="0" presId="urn:microsoft.com/office/officeart/2005/8/layout/list1"/>
    <dgm:cxn modelId="{C3CE9499-A2A3-4849-A22C-A1FC2E16BB28}" type="presParOf" srcId="{D3361457-C6AD-4EFB-8F18-958D25200803}" destId="{EA6E6635-F6E1-4712-B3DC-16C7E1532C8E}" srcOrd="10" destOrd="0" presId="urn:microsoft.com/office/officeart/2005/8/layout/list1"/>
    <dgm:cxn modelId="{ABDDD882-A734-4A60-9F09-DD9AE480E241}" type="presParOf" srcId="{D3361457-C6AD-4EFB-8F18-958D25200803}" destId="{3224AD54-E5FD-4E75-ABAC-7DFB97EC316F}" srcOrd="11" destOrd="0" presId="urn:microsoft.com/office/officeart/2005/8/layout/list1"/>
    <dgm:cxn modelId="{F5FDADDE-FD22-4909-84EA-D5EF1CE60E8B}" type="presParOf" srcId="{D3361457-C6AD-4EFB-8F18-958D25200803}" destId="{E8A7FCAF-1305-4859-A38A-AA4B8E7BEF43}" srcOrd="12" destOrd="0" presId="urn:microsoft.com/office/officeart/2005/8/layout/list1"/>
    <dgm:cxn modelId="{8A2C25F9-9763-44C9-B352-321250381973}" type="presParOf" srcId="{E8A7FCAF-1305-4859-A38A-AA4B8E7BEF43}" destId="{E83AABD3-4577-4368-B888-F4B00B826327}" srcOrd="0" destOrd="0" presId="urn:microsoft.com/office/officeart/2005/8/layout/list1"/>
    <dgm:cxn modelId="{B9D29050-86E2-474E-982B-F666086D146A}" type="presParOf" srcId="{E8A7FCAF-1305-4859-A38A-AA4B8E7BEF43}" destId="{5BA0506C-1584-4E2B-A7A7-BA0D5D4607DA}" srcOrd="1" destOrd="0" presId="urn:microsoft.com/office/officeart/2005/8/layout/list1"/>
    <dgm:cxn modelId="{E2ED125E-B74B-4939-8B16-09A84A4D79D1}" type="presParOf" srcId="{D3361457-C6AD-4EFB-8F18-958D25200803}" destId="{D3881F99-044F-473D-BEA0-1BB420969D12}" srcOrd="13" destOrd="0" presId="urn:microsoft.com/office/officeart/2005/8/layout/list1"/>
    <dgm:cxn modelId="{EFD43286-2CDA-4E73-B94C-D021CBCADAF4}" type="presParOf" srcId="{D3361457-C6AD-4EFB-8F18-958D25200803}" destId="{367C84D6-B3FD-4986-993A-5232FC687BA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54B32E-5BAA-40FF-AFB1-1EB71286787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4348FC-2D4F-4C68-A2CC-9F62997062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 dirty="0"/>
            <a:t>Implementierung eines Anmeldesystems</a:t>
          </a:r>
          <a:endParaRPr lang="en-US" dirty="0"/>
        </a:p>
      </dgm:t>
    </dgm:pt>
    <dgm:pt modelId="{4484C6A3-E908-4C48-ABF6-C2B739FE54A1}" type="parTrans" cxnId="{2A0DACD3-2ABD-4D1B-A27E-B74213BCD861}">
      <dgm:prSet/>
      <dgm:spPr/>
      <dgm:t>
        <a:bodyPr/>
        <a:lstStyle/>
        <a:p>
          <a:endParaRPr lang="en-US"/>
        </a:p>
      </dgm:t>
    </dgm:pt>
    <dgm:pt modelId="{38A767D7-14EB-4C0C-BF5A-00881543212D}" type="sibTrans" cxnId="{2A0DACD3-2ABD-4D1B-A27E-B74213BCD861}">
      <dgm:prSet/>
      <dgm:spPr/>
      <dgm:t>
        <a:bodyPr/>
        <a:lstStyle/>
        <a:p>
          <a:endParaRPr lang="en-US"/>
        </a:p>
      </dgm:t>
    </dgm:pt>
    <dgm:pt modelId="{60BC7FD0-3466-44F1-B98D-0E62EAE0DDA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Möglichkeit dich zu Registrieren</a:t>
          </a:r>
          <a:endParaRPr lang="en-US"/>
        </a:p>
      </dgm:t>
    </dgm:pt>
    <dgm:pt modelId="{CA304E76-D6A2-422B-962D-244E60593181}" type="parTrans" cxnId="{2BCE969D-2F59-43C8-B20C-925F9C3F15CA}">
      <dgm:prSet/>
      <dgm:spPr/>
      <dgm:t>
        <a:bodyPr/>
        <a:lstStyle/>
        <a:p>
          <a:endParaRPr lang="en-US"/>
        </a:p>
      </dgm:t>
    </dgm:pt>
    <dgm:pt modelId="{8B1E9A83-DD6B-41CF-813C-AF269FE843B4}" type="sibTrans" cxnId="{2BCE969D-2F59-43C8-B20C-925F9C3F15CA}">
      <dgm:prSet/>
      <dgm:spPr/>
      <dgm:t>
        <a:bodyPr/>
        <a:lstStyle/>
        <a:p>
          <a:endParaRPr lang="en-US"/>
        </a:p>
      </dgm:t>
    </dgm:pt>
    <dgm:pt modelId="{072D72C8-6F01-4576-A86D-E31459D2595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Möglichkeit dich Anzumelden</a:t>
          </a:r>
          <a:endParaRPr lang="en-US"/>
        </a:p>
      </dgm:t>
    </dgm:pt>
    <dgm:pt modelId="{47088AAF-AD66-4B34-9B9D-E3A1EABB4C9F}" type="parTrans" cxnId="{6AD4F99E-7672-455A-ADE0-51A107CDF90B}">
      <dgm:prSet/>
      <dgm:spPr/>
      <dgm:t>
        <a:bodyPr/>
        <a:lstStyle/>
        <a:p>
          <a:endParaRPr lang="en-US"/>
        </a:p>
      </dgm:t>
    </dgm:pt>
    <dgm:pt modelId="{4DBDC066-2F61-45FB-A9BA-DF76DC59C974}" type="sibTrans" cxnId="{6AD4F99E-7672-455A-ADE0-51A107CDF90B}">
      <dgm:prSet/>
      <dgm:spPr/>
      <dgm:t>
        <a:bodyPr/>
        <a:lstStyle/>
        <a:p>
          <a:endParaRPr lang="en-US"/>
        </a:p>
      </dgm:t>
    </dgm:pt>
    <dgm:pt modelId="{FACAE02C-D49B-499E-8AB5-517C32CAFE1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Möglichkeit dein Passwort zu ändern</a:t>
          </a:r>
          <a:endParaRPr lang="en-US"/>
        </a:p>
      </dgm:t>
    </dgm:pt>
    <dgm:pt modelId="{31115B69-96E3-46E6-A0C0-2CE145ED6CC1}" type="parTrans" cxnId="{EF33F68A-21E4-4EB8-9321-8B4189204EEB}">
      <dgm:prSet/>
      <dgm:spPr/>
      <dgm:t>
        <a:bodyPr/>
        <a:lstStyle/>
        <a:p>
          <a:endParaRPr lang="en-US"/>
        </a:p>
      </dgm:t>
    </dgm:pt>
    <dgm:pt modelId="{BAC0FFCB-7793-400D-8448-1AA7FBE870BE}" type="sibTrans" cxnId="{EF33F68A-21E4-4EB8-9321-8B4189204EEB}">
      <dgm:prSet/>
      <dgm:spPr/>
      <dgm:t>
        <a:bodyPr/>
        <a:lstStyle/>
        <a:p>
          <a:endParaRPr lang="en-US"/>
        </a:p>
      </dgm:t>
    </dgm:pt>
    <dgm:pt modelId="{0DDE2368-B5D7-4693-9E58-26C72586AEC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Möglichkeit dein Account zu löschen</a:t>
          </a:r>
          <a:endParaRPr lang="en-US"/>
        </a:p>
      </dgm:t>
    </dgm:pt>
    <dgm:pt modelId="{00FE420E-CD01-4B31-8F55-B78008017804}" type="parTrans" cxnId="{6018BAA6-E553-42E3-AEC3-F86A4ACD6EDC}">
      <dgm:prSet/>
      <dgm:spPr/>
      <dgm:t>
        <a:bodyPr/>
        <a:lstStyle/>
        <a:p>
          <a:endParaRPr lang="en-US"/>
        </a:p>
      </dgm:t>
    </dgm:pt>
    <dgm:pt modelId="{46C637C4-F6BE-44E3-8C21-49362890DDC4}" type="sibTrans" cxnId="{6018BAA6-E553-42E3-AEC3-F86A4ACD6EDC}">
      <dgm:prSet/>
      <dgm:spPr/>
      <dgm:t>
        <a:bodyPr/>
        <a:lstStyle/>
        <a:p>
          <a:endParaRPr lang="en-US"/>
        </a:p>
      </dgm:t>
    </dgm:pt>
    <dgm:pt modelId="{DF5AABBD-4B07-4E95-869F-3F68FDF01CF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Einträge zu erstellen und Lesezeichen für sich selber zu erstellen</a:t>
          </a:r>
          <a:endParaRPr lang="en-US"/>
        </a:p>
      </dgm:t>
    </dgm:pt>
    <dgm:pt modelId="{50C456D3-75D2-4B61-92C5-F731769C45C6}" type="parTrans" cxnId="{6534DC79-8491-4D80-B07B-4381C8B6AB0D}">
      <dgm:prSet/>
      <dgm:spPr/>
      <dgm:t>
        <a:bodyPr/>
        <a:lstStyle/>
        <a:p>
          <a:endParaRPr lang="en-US"/>
        </a:p>
      </dgm:t>
    </dgm:pt>
    <dgm:pt modelId="{192F994C-47F3-497E-9E73-469528C4689B}" type="sibTrans" cxnId="{6534DC79-8491-4D80-B07B-4381C8B6AB0D}">
      <dgm:prSet/>
      <dgm:spPr/>
      <dgm:t>
        <a:bodyPr/>
        <a:lstStyle/>
        <a:p>
          <a:endParaRPr lang="en-US"/>
        </a:p>
      </dgm:t>
    </dgm:pt>
    <dgm:pt modelId="{2C6ED515-8379-4A38-B4BB-B01AE31288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Implementierung eines Administratorsystems</a:t>
          </a:r>
          <a:endParaRPr lang="en-US"/>
        </a:p>
      </dgm:t>
    </dgm:pt>
    <dgm:pt modelId="{CA3818DA-87A8-4072-A5A8-8BAE75FCC712}" type="parTrans" cxnId="{F486E212-551B-49CC-8DE8-AE7113F462BA}">
      <dgm:prSet/>
      <dgm:spPr/>
      <dgm:t>
        <a:bodyPr/>
        <a:lstStyle/>
        <a:p>
          <a:endParaRPr lang="en-US"/>
        </a:p>
      </dgm:t>
    </dgm:pt>
    <dgm:pt modelId="{FBEB28FE-9D43-4F48-8DEB-037A87221A86}" type="sibTrans" cxnId="{F486E212-551B-49CC-8DE8-AE7113F462BA}">
      <dgm:prSet/>
      <dgm:spPr/>
      <dgm:t>
        <a:bodyPr/>
        <a:lstStyle/>
        <a:p>
          <a:endParaRPr lang="en-US"/>
        </a:p>
      </dgm:t>
    </dgm:pt>
    <dgm:pt modelId="{EA830929-BEE8-4222-A250-A90A484F656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Administratoren können fremde Einträge bearbeiten und löschen</a:t>
          </a:r>
          <a:endParaRPr lang="en-US"/>
        </a:p>
      </dgm:t>
    </dgm:pt>
    <dgm:pt modelId="{F6A07ABC-79D1-48FE-B172-C0D735F6A8E1}" type="parTrans" cxnId="{499439A7-1B8A-415F-B0FF-FFDFC1DE33B4}">
      <dgm:prSet/>
      <dgm:spPr/>
      <dgm:t>
        <a:bodyPr/>
        <a:lstStyle/>
        <a:p>
          <a:endParaRPr lang="en-US"/>
        </a:p>
      </dgm:t>
    </dgm:pt>
    <dgm:pt modelId="{11DD3A65-E07B-47E8-BBFE-F42F60F65CF4}" type="sibTrans" cxnId="{499439A7-1B8A-415F-B0FF-FFDFC1DE33B4}">
      <dgm:prSet/>
      <dgm:spPr/>
      <dgm:t>
        <a:bodyPr/>
        <a:lstStyle/>
        <a:p>
          <a:endParaRPr lang="en-US"/>
        </a:p>
      </dgm:t>
    </dgm:pt>
    <dgm:pt modelId="{525DAFA9-EEAA-4F89-B482-21F43D6315A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Administratoren können alle User sehen und deren Accounts löschen</a:t>
          </a:r>
          <a:endParaRPr lang="en-US"/>
        </a:p>
      </dgm:t>
    </dgm:pt>
    <dgm:pt modelId="{36991E71-AA8F-4AAE-BB73-59D1E00D3A47}" type="parTrans" cxnId="{58B1CF3E-01D2-4DC0-AE09-A69782E88F1E}">
      <dgm:prSet/>
      <dgm:spPr/>
      <dgm:t>
        <a:bodyPr/>
        <a:lstStyle/>
        <a:p>
          <a:endParaRPr lang="en-US"/>
        </a:p>
      </dgm:t>
    </dgm:pt>
    <dgm:pt modelId="{364DA699-2168-419C-A7B1-A60E4D1D6F7B}" type="sibTrans" cxnId="{58B1CF3E-01D2-4DC0-AE09-A69782E88F1E}">
      <dgm:prSet/>
      <dgm:spPr/>
      <dgm:t>
        <a:bodyPr/>
        <a:lstStyle/>
        <a:p>
          <a:endParaRPr lang="en-US"/>
        </a:p>
      </dgm:t>
    </dgm:pt>
    <dgm:pt modelId="{E4745EEC-EEBD-4FFA-B163-9F543A42218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Der „Owner“ hat die Möglichkeit Administratoren zu ernennen, die Rechte wegzunehmen und zu löschen</a:t>
          </a:r>
          <a:endParaRPr lang="en-US"/>
        </a:p>
      </dgm:t>
    </dgm:pt>
    <dgm:pt modelId="{503ECB07-FB62-476E-8E5B-9912672B096B}" type="parTrans" cxnId="{4F2566B7-D0B5-4035-BA73-1DFFADCD0FFB}">
      <dgm:prSet/>
      <dgm:spPr/>
      <dgm:t>
        <a:bodyPr/>
        <a:lstStyle/>
        <a:p>
          <a:endParaRPr lang="en-US"/>
        </a:p>
      </dgm:t>
    </dgm:pt>
    <dgm:pt modelId="{FF925DCA-B699-40E1-AA9A-A1821A0D3F0D}" type="sibTrans" cxnId="{4F2566B7-D0B5-4035-BA73-1DFFADCD0FFB}">
      <dgm:prSet/>
      <dgm:spPr/>
      <dgm:t>
        <a:bodyPr/>
        <a:lstStyle/>
        <a:p>
          <a:endParaRPr lang="en-US"/>
        </a:p>
      </dgm:t>
    </dgm:pt>
    <dgm:pt modelId="{B4D15D2F-B39D-4A26-B435-7BAF6241234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Administratoren können in bestimmte Tabellen weitere Einträge hinzufügen, löschen oder bearbeiten</a:t>
          </a:r>
          <a:endParaRPr lang="en-US"/>
        </a:p>
      </dgm:t>
    </dgm:pt>
    <dgm:pt modelId="{B2784523-5A23-423B-9768-85666C5F774E}" type="parTrans" cxnId="{7A3016BE-9988-49C2-8F66-9EF2B59B68A5}">
      <dgm:prSet/>
      <dgm:spPr/>
      <dgm:t>
        <a:bodyPr/>
        <a:lstStyle/>
        <a:p>
          <a:endParaRPr lang="en-US"/>
        </a:p>
      </dgm:t>
    </dgm:pt>
    <dgm:pt modelId="{01AEB5A8-55D6-4082-A4DD-5FE202606E69}" type="sibTrans" cxnId="{7A3016BE-9988-49C2-8F66-9EF2B59B68A5}">
      <dgm:prSet/>
      <dgm:spPr/>
      <dgm:t>
        <a:bodyPr/>
        <a:lstStyle/>
        <a:p>
          <a:endParaRPr lang="en-US"/>
        </a:p>
      </dgm:t>
    </dgm:pt>
    <dgm:pt modelId="{90EC7B76-6450-4C94-9D94-2AD4B27E260E}" type="pres">
      <dgm:prSet presAssocID="{9E54B32E-5BAA-40FF-AFB1-1EB712867875}" presName="root" presStyleCnt="0">
        <dgm:presLayoutVars>
          <dgm:dir/>
          <dgm:resizeHandles val="exact"/>
        </dgm:presLayoutVars>
      </dgm:prSet>
      <dgm:spPr/>
    </dgm:pt>
    <dgm:pt modelId="{415063C9-110E-48E8-A38F-327658DD584F}" type="pres">
      <dgm:prSet presAssocID="{224348FC-2D4F-4C68-A2CC-9F6299706233}" presName="compNode" presStyleCnt="0"/>
      <dgm:spPr/>
    </dgm:pt>
    <dgm:pt modelId="{64622CFB-E489-4CDF-90DE-5C4EC4CE66C1}" type="pres">
      <dgm:prSet presAssocID="{224348FC-2D4F-4C68-A2CC-9F629970623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1DD4B948-E897-45B5-987C-38A2705D8A95}" type="pres">
      <dgm:prSet presAssocID="{224348FC-2D4F-4C68-A2CC-9F6299706233}" presName="iconSpace" presStyleCnt="0"/>
      <dgm:spPr/>
    </dgm:pt>
    <dgm:pt modelId="{E8DB2BDF-6818-4302-86C0-19D8DDBABF65}" type="pres">
      <dgm:prSet presAssocID="{224348FC-2D4F-4C68-A2CC-9F6299706233}" presName="parTx" presStyleLbl="revTx" presStyleIdx="0" presStyleCnt="4">
        <dgm:presLayoutVars>
          <dgm:chMax val="0"/>
          <dgm:chPref val="0"/>
        </dgm:presLayoutVars>
      </dgm:prSet>
      <dgm:spPr/>
    </dgm:pt>
    <dgm:pt modelId="{E5F0CCF2-E663-47DC-9C97-FEFD68BDBE64}" type="pres">
      <dgm:prSet presAssocID="{224348FC-2D4F-4C68-A2CC-9F6299706233}" presName="txSpace" presStyleCnt="0"/>
      <dgm:spPr/>
    </dgm:pt>
    <dgm:pt modelId="{C81DB2BF-35EC-495C-9F1B-E7EFD1F519E7}" type="pres">
      <dgm:prSet presAssocID="{224348FC-2D4F-4C68-A2CC-9F6299706233}" presName="desTx" presStyleLbl="revTx" presStyleIdx="1" presStyleCnt="4">
        <dgm:presLayoutVars/>
      </dgm:prSet>
      <dgm:spPr/>
    </dgm:pt>
    <dgm:pt modelId="{E41C9EF9-B753-48C6-AEE6-4A8B882404F9}" type="pres">
      <dgm:prSet presAssocID="{38A767D7-14EB-4C0C-BF5A-00881543212D}" presName="sibTrans" presStyleCnt="0"/>
      <dgm:spPr/>
    </dgm:pt>
    <dgm:pt modelId="{5CD1E322-9925-472A-8F6E-5660D5FC41DF}" type="pres">
      <dgm:prSet presAssocID="{2C6ED515-8379-4A38-B4BB-B01AE3128857}" presName="compNode" presStyleCnt="0"/>
      <dgm:spPr/>
    </dgm:pt>
    <dgm:pt modelId="{F10B6A46-CD61-4948-A08A-F914F17BEC6B}" type="pres">
      <dgm:prSet presAssocID="{2C6ED515-8379-4A38-B4BB-B01AE31288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0F519488-96BF-4802-BED3-8375D316366C}" type="pres">
      <dgm:prSet presAssocID="{2C6ED515-8379-4A38-B4BB-B01AE3128857}" presName="iconSpace" presStyleCnt="0"/>
      <dgm:spPr/>
    </dgm:pt>
    <dgm:pt modelId="{A707F6F9-88E3-41FC-989B-A08900D5B6B6}" type="pres">
      <dgm:prSet presAssocID="{2C6ED515-8379-4A38-B4BB-B01AE3128857}" presName="parTx" presStyleLbl="revTx" presStyleIdx="2" presStyleCnt="4">
        <dgm:presLayoutVars>
          <dgm:chMax val="0"/>
          <dgm:chPref val="0"/>
        </dgm:presLayoutVars>
      </dgm:prSet>
      <dgm:spPr/>
    </dgm:pt>
    <dgm:pt modelId="{B95268F5-599C-4104-BA49-81FBAFD41148}" type="pres">
      <dgm:prSet presAssocID="{2C6ED515-8379-4A38-B4BB-B01AE3128857}" presName="txSpace" presStyleCnt="0"/>
      <dgm:spPr/>
    </dgm:pt>
    <dgm:pt modelId="{62AB1797-1470-435D-82AF-24ABFD0454D8}" type="pres">
      <dgm:prSet presAssocID="{2C6ED515-8379-4A38-B4BB-B01AE3128857}" presName="desTx" presStyleLbl="revTx" presStyleIdx="3" presStyleCnt="4">
        <dgm:presLayoutVars/>
      </dgm:prSet>
      <dgm:spPr/>
    </dgm:pt>
  </dgm:ptLst>
  <dgm:cxnLst>
    <dgm:cxn modelId="{F486E212-551B-49CC-8DE8-AE7113F462BA}" srcId="{9E54B32E-5BAA-40FF-AFB1-1EB712867875}" destId="{2C6ED515-8379-4A38-B4BB-B01AE3128857}" srcOrd="1" destOrd="0" parTransId="{CA3818DA-87A8-4072-A5A8-8BAE75FCC712}" sibTransId="{FBEB28FE-9D43-4F48-8DEB-037A87221A86}"/>
    <dgm:cxn modelId="{4398C118-4A82-4592-B960-B0A888683123}" type="presOf" srcId="{2C6ED515-8379-4A38-B4BB-B01AE3128857}" destId="{A707F6F9-88E3-41FC-989B-A08900D5B6B6}" srcOrd="0" destOrd="0" presId="urn:microsoft.com/office/officeart/2018/2/layout/IconLabelDescriptionList"/>
    <dgm:cxn modelId="{8DDA133D-EA1C-47E0-9320-828A9B5FB92A}" type="presOf" srcId="{EA830929-BEE8-4222-A250-A90A484F6561}" destId="{62AB1797-1470-435D-82AF-24ABFD0454D8}" srcOrd="0" destOrd="0" presId="urn:microsoft.com/office/officeart/2018/2/layout/IconLabelDescriptionList"/>
    <dgm:cxn modelId="{5E9F153D-F65D-47F3-B24C-47B4208C49BA}" type="presOf" srcId="{E4745EEC-EEBD-4FFA-B163-9F543A422188}" destId="{62AB1797-1470-435D-82AF-24ABFD0454D8}" srcOrd="0" destOrd="2" presId="urn:microsoft.com/office/officeart/2018/2/layout/IconLabelDescriptionList"/>
    <dgm:cxn modelId="{58B1CF3E-01D2-4DC0-AE09-A69782E88F1E}" srcId="{2C6ED515-8379-4A38-B4BB-B01AE3128857}" destId="{525DAFA9-EEAA-4F89-B482-21F43D6315A5}" srcOrd="1" destOrd="0" parTransId="{36991E71-AA8F-4AAE-BB73-59D1E00D3A47}" sibTransId="{364DA699-2168-419C-A7B1-A60E4D1D6F7B}"/>
    <dgm:cxn modelId="{45CB3D47-65D2-402E-A9CF-FD2EFD9A6500}" type="presOf" srcId="{525DAFA9-EEAA-4F89-B482-21F43D6315A5}" destId="{62AB1797-1470-435D-82AF-24ABFD0454D8}" srcOrd="0" destOrd="1" presId="urn:microsoft.com/office/officeart/2018/2/layout/IconLabelDescriptionList"/>
    <dgm:cxn modelId="{6534DC79-8491-4D80-B07B-4381C8B6AB0D}" srcId="{224348FC-2D4F-4C68-A2CC-9F6299706233}" destId="{DF5AABBD-4B07-4E95-869F-3F68FDF01CF0}" srcOrd="4" destOrd="0" parTransId="{50C456D3-75D2-4B61-92C5-F731769C45C6}" sibTransId="{192F994C-47F3-497E-9E73-469528C4689B}"/>
    <dgm:cxn modelId="{BE03B585-1BA9-44EA-BBF5-92A1D1F66AD2}" type="presOf" srcId="{0DDE2368-B5D7-4693-9E58-26C72586AECE}" destId="{C81DB2BF-35EC-495C-9F1B-E7EFD1F519E7}" srcOrd="0" destOrd="3" presId="urn:microsoft.com/office/officeart/2018/2/layout/IconLabelDescriptionList"/>
    <dgm:cxn modelId="{BFAB5486-7425-4D7E-A14E-D739FA951E8F}" type="presOf" srcId="{224348FC-2D4F-4C68-A2CC-9F6299706233}" destId="{E8DB2BDF-6818-4302-86C0-19D8DDBABF65}" srcOrd="0" destOrd="0" presId="urn:microsoft.com/office/officeart/2018/2/layout/IconLabelDescriptionList"/>
    <dgm:cxn modelId="{EF33F68A-21E4-4EB8-9321-8B4189204EEB}" srcId="{224348FC-2D4F-4C68-A2CC-9F6299706233}" destId="{FACAE02C-D49B-499E-8AB5-517C32CAFE1B}" srcOrd="2" destOrd="0" parTransId="{31115B69-96E3-46E6-A0C0-2CE145ED6CC1}" sibTransId="{BAC0FFCB-7793-400D-8448-1AA7FBE870BE}"/>
    <dgm:cxn modelId="{98922F8E-AE51-4285-BFDC-2596120B19BA}" type="presOf" srcId="{9E54B32E-5BAA-40FF-AFB1-1EB712867875}" destId="{90EC7B76-6450-4C94-9D94-2AD4B27E260E}" srcOrd="0" destOrd="0" presId="urn:microsoft.com/office/officeart/2018/2/layout/IconLabelDescriptionList"/>
    <dgm:cxn modelId="{E5AE7696-4D59-4E63-ADA2-5825B505C0E2}" type="presOf" srcId="{DF5AABBD-4B07-4E95-869F-3F68FDF01CF0}" destId="{C81DB2BF-35EC-495C-9F1B-E7EFD1F519E7}" srcOrd="0" destOrd="4" presId="urn:microsoft.com/office/officeart/2018/2/layout/IconLabelDescriptionList"/>
    <dgm:cxn modelId="{2BCE969D-2F59-43C8-B20C-925F9C3F15CA}" srcId="{224348FC-2D4F-4C68-A2CC-9F6299706233}" destId="{60BC7FD0-3466-44F1-B98D-0E62EAE0DDA5}" srcOrd="0" destOrd="0" parTransId="{CA304E76-D6A2-422B-962D-244E60593181}" sibTransId="{8B1E9A83-DD6B-41CF-813C-AF269FE843B4}"/>
    <dgm:cxn modelId="{6AD4F99E-7672-455A-ADE0-51A107CDF90B}" srcId="{224348FC-2D4F-4C68-A2CC-9F6299706233}" destId="{072D72C8-6F01-4576-A86D-E31459D25952}" srcOrd="1" destOrd="0" parTransId="{47088AAF-AD66-4B34-9B9D-E3A1EABB4C9F}" sibTransId="{4DBDC066-2F61-45FB-A9BA-DF76DC59C974}"/>
    <dgm:cxn modelId="{6018BAA6-E553-42E3-AEC3-F86A4ACD6EDC}" srcId="{224348FC-2D4F-4C68-A2CC-9F6299706233}" destId="{0DDE2368-B5D7-4693-9E58-26C72586AECE}" srcOrd="3" destOrd="0" parTransId="{00FE420E-CD01-4B31-8F55-B78008017804}" sibTransId="{46C637C4-F6BE-44E3-8C21-49362890DDC4}"/>
    <dgm:cxn modelId="{499439A7-1B8A-415F-B0FF-FFDFC1DE33B4}" srcId="{2C6ED515-8379-4A38-B4BB-B01AE3128857}" destId="{EA830929-BEE8-4222-A250-A90A484F6561}" srcOrd="0" destOrd="0" parTransId="{F6A07ABC-79D1-48FE-B172-C0D735F6A8E1}" sibTransId="{11DD3A65-E07B-47E8-BBFE-F42F60F65CF4}"/>
    <dgm:cxn modelId="{48BB77B3-7B2D-4897-831B-B0E6ACA88A54}" type="presOf" srcId="{072D72C8-6F01-4576-A86D-E31459D25952}" destId="{C81DB2BF-35EC-495C-9F1B-E7EFD1F519E7}" srcOrd="0" destOrd="1" presId="urn:microsoft.com/office/officeart/2018/2/layout/IconLabelDescriptionList"/>
    <dgm:cxn modelId="{4F2566B7-D0B5-4035-BA73-1DFFADCD0FFB}" srcId="{2C6ED515-8379-4A38-B4BB-B01AE3128857}" destId="{E4745EEC-EEBD-4FFA-B163-9F543A422188}" srcOrd="2" destOrd="0" parTransId="{503ECB07-FB62-476E-8E5B-9912672B096B}" sibTransId="{FF925DCA-B699-40E1-AA9A-A1821A0D3F0D}"/>
    <dgm:cxn modelId="{7A3016BE-9988-49C2-8F66-9EF2B59B68A5}" srcId="{2C6ED515-8379-4A38-B4BB-B01AE3128857}" destId="{B4D15D2F-B39D-4A26-B435-7BAF62412344}" srcOrd="3" destOrd="0" parTransId="{B2784523-5A23-423B-9768-85666C5F774E}" sibTransId="{01AEB5A8-55D6-4082-A4DD-5FE202606E69}"/>
    <dgm:cxn modelId="{97DCEBC0-579D-4991-994E-BAADF19B94E4}" type="presOf" srcId="{B4D15D2F-B39D-4A26-B435-7BAF62412344}" destId="{62AB1797-1470-435D-82AF-24ABFD0454D8}" srcOrd="0" destOrd="3" presId="urn:microsoft.com/office/officeart/2018/2/layout/IconLabelDescriptionList"/>
    <dgm:cxn modelId="{2A0DACD3-2ABD-4D1B-A27E-B74213BCD861}" srcId="{9E54B32E-5BAA-40FF-AFB1-1EB712867875}" destId="{224348FC-2D4F-4C68-A2CC-9F6299706233}" srcOrd="0" destOrd="0" parTransId="{4484C6A3-E908-4C48-ABF6-C2B739FE54A1}" sibTransId="{38A767D7-14EB-4C0C-BF5A-00881543212D}"/>
    <dgm:cxn modelId="{9740FADA-A4AA-4957-BD0F-815E573013E6}" type="presOf" srcId="{FACAE02C-D49B-499E-8AB5-517C32CAFE1B}" destId="{C81DB2BF-35EC-495C-9F1B-E7EFD1F519E7}" srcOrd="0" destOrd="2" presId="urn:microsoft.com/office/officeart/2018/2/layout/IconLabelDescriptionList"/>
    <dgm:cxn modelId="{0BCFD5E5-553B-4F58-926F-4683475350BD}" type="presOf" srcId="{60BC7FD0-3466-44F1-B98D-0E62EAE0DDA5}" destId="{C81DB2BF-35EC-495C-9F1B-E7EFD1F519E7}" srcOrd="0" destOrd="0" presId="urn:microsoft.com/office/officeart/2018/2/layout/IconLabelDescriptionList"/>
    <dgm:cxn modelId="{9AA13344-79C0-4F8F-9EBA-D54A9B1B1864}" type="presParOf" srcId="{90EC7B76-6450-4C94-9D94-2AD4B27E260E}" destId="{415063C9-110E-48E8-A38F-327658DD584F}" srcOrd="0" destOrd="0" presId="urn:microsoft.com/office/officeart/2018/2/layout/IconLabelDescriptionList"/>
    <dgm:cxn modelId="{07C8615A-D595-4F9C-AA0B-3489E19857A7}" type="presParOf" srcId="{415063C9-110E-48E8-A38F-327658DD584F}" destId="{64622CFB-E489-4CDF-90DE-5C4EC4CE66C1}" srcOrd="0" destOrd="0" presId="urn:microsoft.com/office/officeart/2018/2/layout/IconLabelDescriptionList"/>
    <dgm:cxn modelId="{6C68734E-E0DF-4E45-AAC4-E44BB4378D81}" type="presParOf" srcId="{415063C9-110E-48E8-A38F-327658DD584F}" destId="{1DD4B948-E897-45B5-987C-38A2705D8A95}" srcOrd="1" destOrd="0" presId="urn:microsoft.com/office/officeart/2018/2/layout/IconLabelDescriptionList"/>
    <dgm:cxn modelId="{F9C0B3E1-8F59-441F-8D22-A97A1236CD2F}" type="presParOf" srcId="{415063C9-110E-48E8-A38F-327658DD584F}" destId="{E8DB2BDF-6818-4302-86C0-19D8DDBABF65}" srcOrd="2" destOrd="0" presId="urn:microsoft.com/office/officeart/2018/2/layout/IconLabelDescriptionList"/>
    <dgm:cxn modelId="{253918DF-3178-452D-8ACE-E260E9F1D9BD}" type="presParOf" srcId="{415063C9-110E-48E8-A38F-327658DD584F}" destId="{E5F0CCF2-E663-47DC-9C97-FEFD68BDBE64}" srcOrd="3" destOrd="0" presId="urn:microsoft.com/office/officeart/2018/2/layout/IconLabelDescriptionList"/>
    <dgm:cxn modelId="{C5D97A19-2EB9-41AF-A3DE-0757D37A2A31}" type="presParOf" srcId="{415063C9-110E-48E8-A38F-327658DD584F}" destId="{C81DB2BF-35EC-495C-9F1B-E7EFD1F519E7}" srcOrd="4" destOrd="0" presId="urn:microsoft.com/office/officeart/2018/2/layout/IconLabelDescriptionList"/>
    <dgm:cxn modelId="{B6E11666-EDCE-4F74-9788-6AA4866EB9E8}" type="presParOf" srcId="{90EC7B76-6450-4C94-9D94-2AD4B27E260E}" destId="{E41C9EF9-B753-48C6-AEE6-4A8B882404F9}" srcOrd="1" destOrd="0" presId="urn:microsoft.com/office/officeart/2018/2/layout/IconLabelDescriptionList"/>
    <dgm:cxn modelId="{95EDAEB0-0D57-4D1B-BE27-97AB641C4702}" type="presParOf" srcId="{90EC7B76-6450-4C94-9D94-2AD4B27E260E}" destId="{5CD1E322-9925-472A-8F6E-5660D5FC41DF}" srcOrd="2" destOrd="0" presId="urn:microsoft.com/office/officeart/2018/2/layout/IconLabelDescriptionList"/>
    <dgm:cxn modelId="{EFB98BF2-0FAF-4FD4-84A6-50BB38E87310}" type="presParOf" srcId="{5CD1E322-9925-472A-8F6E-5660D5FC41DF}" destId="{F10B6A46-CD61-4948-A08A-F914F17BEC6B}" srcOrd="0" destOrd="0" presId="urn:microsoft.com/office/officeart/2018/2/layout/IconLabelDescriptionList"/>
    <dgm:cxn modelId="{D90E3936-4B32-4E6A-99AC-C747DC9F813F}" type="presParOf" srcId="{5CD1E322-9925-472A-8F6E-5660D5FC41DF}" destId="{0F519488-96BF-4802-BED3-8375D316366C}" srcOrd="1" destOrd="0" presId="urn:microsoft.com/office/officeart/2018/2/layout/IconLabelDescriptionList"/>
    <dgm:cxn modelId="{C7847924-9C62-4259-82C2-4083E3663EEF}" type="presParOf" srcId="{5CD1E322-9925-472A-8F6E-5660D5FC41DF}" destId="{A707F6F9-88E3-41FC-989B-A08900D5B6B6}" srcOrd="2" destOrd="0" presId="urn:microsoft.com/office/officeart/2018/2/layout/IconLabelDescriptionList"/>
    <dgm:cxn modelId="{96EBC714-2FC5-4CBA-9534-9BEE4BFA842E}" type="presParOf" srcId="{5CD1E322-9925-472A-8F6E-5660D5FC41DF}" destId="{B95268F5-599C-4104-BA49-81FBAFD41148}" srcOrd="3" destOrd="0" presId="urn:microsoft.com/office/officeart/2018/2/layout/IconLabelDescriptionList"/>
    <dgm:cxn modelId="{2624A124-7A7E-40E6-9C8D-121C0351CBD7}" type="presParOf" srcId="{5CD1E322-9925-472A-8F6E-5660D5FC41DF}" destId="{62AB1797-1470-435D-82AF-24ABFD0454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54B32E-5BAA-40FF-AFB1-1EB71286787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24348FC-2D4F-4C68-A2CC-9F6299706233}">
      <dgm:prSet/>
      <dgm:spPr/>
      <dgm:t>
        <a:bodyPr/>
        <a:lstStyle/>
        <a:p>
          <a:pPr algn="ctr">
            <a:defRPr b="1"/>
          </a:pPr>
          <a:r>
            <a:rPr lang="en-US" dirty="0" err="1"/>
            <a:t>Erweiterung</a:t>
          </a:r>
          <a:r>
            <a:rPr lang="en-US" dirty="0"/>
            <a:t> des </a:t>
          </a:r>
          <a:r>
            <a:rPr lang="de-DE" dirty="0"/>
            <a:t>Administratorsystems</a:t>
          </a:r>
          <a:endParaRPr lang="en-US" dirty="0"/>
        </a:p>
      </dgm:t>
    </dgm:pt>
    <dgm:pt modelId="{4484C6A3-E908-4C48-ABF6-C2B739FE54A1}" type="parTrans" cxnId="{2A0DACD3-2ABD-4D1B-A27E-B74213BCD861}">
      <dgm:prSet/>
      <dgm:spPr/>
      <dgm:t>
        <a:bodyPr/>
        <a:lstStyle/>
        <a:p>
          <a:endParaRPr lang="en-US"/>
        </a:p>
      </dgm:t>
    </dgm:pt>
    <dgm:pt modelId="{38A767D7-14EB-4C0C-BF5A-00881543212D}" type="sibTrans" cxnId="{2A0DACD3-2ABD-4D1B-A27E-B74213BCD861}">
      <dgm:prSet/>
      <dgm:spPr/>
      <dgm:t>
        <a:bodyPr/>
        <a:lstStyle/>
        <a:p>
          <a:endParaRPr lang="en-US"/>
        </a:p>
      </dgm:t>
    </dgm:pt>
    <dgm:pt modelId="{60BC7FD0-3466-44F1-B98D-0E62EAE0DDA5}">
      <dgm:prSet/>
      <dgm:spPr/>
      <dgm:t>
        <a:bodyPr/>
        <a:lstStyle/>
        <a:p>
          <a:pPr algn="ctr"/>
          <a:endParaRPr lang="en-US" dirty="0"/>
        </a:p>
        <a:p>
          <a:pPr algn="ctr"/>
          <a:r>
            <a:rPr lang="de-DE" dirty="0"/>
            <a:t>Möglichkeit Einträge hinzuzufügen</a:t>
          </a:r>
          <a:endParaRPr lang="en-US" dirty="0"/>
        </a:p>
      </dgm:t>
    </dgm:pt>
    <dgm:pt modelId="{CA304E76-D6A2-422B-962D-244E60593181}" type="parTrans" cxnId="{2BCE969D-2F59-43C8-B20C-925F9C3F15CA}">
      <dgm:prSet/>
      <dgm:spPr/>
      <dgm:t>
        <a:bodyPr/>
        <a:lstStyle/>
        <a:p>
          <a:endParaRPr lang="en-US"/>
        </a:p>
      </dgm:t>
    </dgm:pt>
    <dgm:pt modelId="{8B1E9A83-DD6B-41CF-813C-AF269FE843B4}" type="sibTrans" cxnId="{2BCE969D-2F59-43C8-B20C-925F9C3F15CA}">
      <dgm:prSet/>
      <dgm:spPr/>
      <dgm:t>
        <a:bodyPr/>
        <a:lstStyle/>
        <a:p>
          <a:endParaRPr lang="en-US"/>
        </a:p>
      </dgm:t>
    </dgm:pt>
    <dgm:pt modelId="{072D72C8-6F01-4576-A86D-E31459D25952}">
      <dgm:prSet/>
      <dgm:spPr/>
      <dgm:t>
        <a:bodyPr/>
        <a:lstStyle/>
        <a:p>
          <a:pPr algn="ctr"/>
          <a:r>
            <a:rPr lang="de-DE" dirty="0"/>
            <a:t>Möglichkeit Einträge zu löschen</a:t>
          </a:r>
          <a:endParaRPr lang="en-US" dirty="0"/>
        </a:p>
      </dgm:t>
    </dgm:pt>
    <dgm:pt modelId="{47088AAF-AD66-4B34-9B9D-E3A1EABB4C9F}" type="parTrans" cxnId="{6AD4F99E-7672-455A-ADE0-51A107CDF90B}">
      <dgm:prSet/>
      <dgm:spPr/>
      <dgm:t>
        <a:bodyPr/>
        <a:lstStyle/>
        <a:p>
          <a:endParaRPr lang="en-US"/>
        </a:p>
      </dgm:t>
    </dgm:pt>
    <dgm:pt modelId="{4DBDC066-2F61-45FB-A9BA-DF76DC59C974}" type="sibTrans" cxnId="{6AD4F99E-7672-455A-ADE0-51A107CDF90B}">
      <dgm:prSet/>
      <dgm:spPr/>
      <dgm:t>
        <a:bodyPr/>
        <a:lstStyle/>
        <a:p>
          <a:endParaRPr lang="en-US"/>
        </a:p>
      </dgm:t>
    </dgm:pt>
    <dgm:pt modelId="{FACAE02C-D49B-499E-8AB5-517C32CAFE1B}">
      <dgm:prSet/>
      <dgm:spPr/>
      <dgm:t>
        <a:bodyPr/>
        <a:lstStyle/>
        <a:p>
          <a:pPr algn="ctr"/>
          <a:r>
            <a:rPr lang="de-DE" dirty="0"/>
            <a:t>Möglichkeit Einträge zu bearbeiten</a:t>
          </a:r>
          <a:endParaRPr lang="en-US" dirty="0"/>
        </a:p>
      </dgm:t>
    </dgm:pt>
    <dgm:pt modelId="{31115B69-96E3-46E6-A0C0-2CE145ED6CC1}" type="parTrans" cxnId="{EF33F68A-21E4-4EB8-9321-8B4189204EEB}">
      <dgm:prSet/>
      <dgm:spPr/>
      <dgm:t>
        <a:bodyPr/>
        <a:lstStyle/>
        <a:p>
          <a:endParaRPr lang="en-US"/>
        </a:p>
      </dgm:t>
    </dgm:pt>
    <dgm:pt modelId="{BAC0FFCB-7793-400D-8448-1AA7FBE870BE}" type="sibTrans" cxnId="{EF33F68A-21E4-4EB8-9321-8B4189204EEB}">
      <dgm:prSet/>
      <dgm:spPr/>
      <dgm:t>
        <a:bodyPr/>
        <a:lstStyle/>
        <a:p>
          <a:endParaRPr lang="en-US"/>
        </a:p>
      </dgm:t>
    </dgm:pt>
    <dgm:pt modelId="{90EC7B76-6450-4C94-9D94-2AD4B27E260E}" type="pres">
      <dgm:prSet presAssocID="{9E54B32E-5BAA-40FF-AFB1-1EB712867875}" presName="root" presStyleCnt="0">
        <dgm:presLayoutVars>
          <dgm:dir/>
          <dgm:resizeHandles val="exact"/>
        </dgm:presLayoutVars>
      </dgm:prSet>
      <dgm:spPr/>
    </dgm:pt>
    <dgm:pt modelId="{415063C9-110E-48E8-A38F-327658DD584F}" type="pres">
      <dgm:prSet presAssocID="{224348FC-2D4F-4C68-A2CC-9F6299706233}" presName="compNode" presStyleCnt="0"/>
      <dgm:spPr/>
    </dgm:pt>
    <dgm:pt modelId="{64622CFB-E489-4CDF-90DE-5C4EC4CE66C1}" type="pres">
      <dgm:prSet presAssocID="{224348FC-2D4F-4C68-A2CC-9F6299706233}" presName="iconRect" presStyleLbl="node1" presStyleIdx="0" presStyleCnt="1" custLinFactNeighborX="-22350" custLinFactNeighborY="-2019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1DD4B948-E897-45B5-987C-38A2705D8A95}" type="pres">
      <dgm:prSet presAssocID="{224348FC-2D4F-4C68-A2CC-9F6299706233}" presName="iconSpace" presStyleCnt="0"/>
      <dgm:spPr/>
    </dgm:pt>
    <dgm:pt modelId="{E8DB2BDF-6818-4302-86C0-19D8DDBABF65}" type="pres">
      <dgm:prSet presAssocID="{224348FC-2D4F-4C68-A2CC-9F6299706233}" presName="parTx" presStyleLbl="revTx" presStyleIdx="0" presStyleCnt="2" custLinFactNeighborX="-38063" custLinFactNeighborY="-68699">
        <dgm:presLayoutVars>
          <dgm:chMax val="0"/>
          <dgm:chPref val="0"/>
        </dgm:presLayoutVars>
      </dgm:prSet>
      <dgm:spPr/>
    </dgm:pt>
    <dgm:pt modelId="{E5F0CCF2-E663-47DC-9C97-FEFD68BDBE64}" type="pres">
      <dgm:prSet presAssocID="{224348FC-2D4F-4C68-A2CC-9F6299706233}" presName="txSpace" presStyleCnt="0"/>
      <dgm:spPr/>
    </dgm:pt>
    <dgm:pt modelId="{C81DB2BF-35EC-495C-9F1B-E7EFD1F519E7}" type="pres">
      <dgm:prSet presAssocID="{224348FC-2D4F-4C68-A2CC-9F6299706233}" presName="desTx" presStyleLbl="revTx" presStyleIdx="1" presStyleCnt="2" custLinFactNeighborX="-37552" custLinFactNeighborY="-63650">
        <dgm:presLayoutVars/>
      </dgm:prSet>
      <dgm:spPr/>
    </dgm:pt>
  </dgm:ptLst>
  <dgm:cxnLst>
    <dgm:cxn modelId="{A0AA2C38-29D3-422E-813A-1C43D52A01F9}" type="presOf" srcId="{FACAE02C-D49B-499E-8AB5-517C32CAFE1B}" destId="{C81DB2BF-35EC-495C-9F1B-E7EFD1F519E7}" srcOrd="0" destOrd="2" presId="urn:microsoft.com/office/officeart/2018/2/layout/IconLabelDescriptionList"/>
    <dgm:cxn modelId="{8DEB6270-456E-4D93-87B0-9BD424CB65DE}" type="presOf" srcId="{224348FC-2D4F-4C68-A2CC-9F6299706233}" destId="{E8DB2BDF-6818-4302-86C0-19D8DDBABF65}" srcOrd="0" destOrd="0" presId="urn:microsoft.com/office/officeart/2018/2/layout/IconLabelDescriptionList"/>
    <dgm:cxn modelId="{EF33F68A-21E4-4EB8-9321-8B4189204EEB}" srcId="{224348FC-2D4F-4C68-A2CC-9F6299706233}" destId="{FACAE02C-D49B-499E-8AB5-517C32CAFE1B}" srcOrd="2" destOrd="0" parTransId="{31115B69-96E3-46E6-A0C0-2CE145ED6CC1}" sibTransId="{BAC0FFCB-7793-400D-8448-1AA7FBE870BE}"/>
    <dgm:cxn modelId="{3E730E8D-854E-4EF9-992C-0B26A0600FEB}" type="presOf" srcId="{072D72C8-6F01-4576-A86D-E31459D25952}" destId="{C81DB2BF-35EC-495C-9F1B-E7EFD1F519E7}" srcOrd="0" destOrd="1" presId="urn:microsoft.com/office/officeart/2018/2/layout/IconLabelDescriptionList"/>
    <dgm:cxn modelId="{2BCE969D-2F59-43C8-B20C-925F9C3F15CA}" srcId="{224348FC-2D4F-4C68-A2CC-9F6299706233}" destId="{60BC7FD0-3466-44F1-B98D-0E62EAE0DDA5}" srcOrd="0" destOrd="0" parTransId="{CA304E76-D6A2-422B-962D-244E60593181}" sibTransId="{8B1E9A83-DD6B-41CF-813C-AF269FE843B4}"/>
    <dgm:cxn modelId="{6AD4F99E-7672-455A-ADE0-51A107CDF90B}" srcId="{224348FC-2D4F-4C68-A2CC-9F6299706233}" destId="{072D72C8-6F01-4576-A86D-E31459D25952}" srcOrd="1" destOrd="0" parTransId="{47088AAF-AD66-4B34-9B9D-E3A1EABB4C9F}" sibTransId="{4DBDC066-2F61-45FB-A9BA-DF76DC59C974}"/>
    <dgm:cxn modelId="{2A0DACD3-2ABD-4D1B-A27E-B74213BCD861}" srcId="{9E54B32E-5BAA-40FF-AFB1-1EB712867875}" destId="{224348FC-2D4F-4C68-A2CC-9F6299706233}" srcOrd="0" destOrd="0" parTransId="{4484C6A3-E908-4C48-ABF6-C2B739FE54A1}" sibTransId="{38A767D7-14EB-4C0C-BF5A-00881543212D}"/>
    <dgm:cxn modelId="{8C4B5ED5-2EC6-46B5-B1BC-DF287DEF0E75}" type="presOf" srcId="{9E54B32E-5BAA-40FF-AFB1-1EB712867875}" destId="{90EC7B76-6450-4C94-9D94-2AD4B27E260E}" srcOrd="0" destOrd="0" presId="urn:microsoft.com/office/officeart/2018/2/layout/IconLabelDescriptionList"/>
    <dgm:cxn modelId="{C0BAA1F4-8170-47BE-9F61-D1958A7B0312}" type="presOf" srcId="{60BC7FD0-3466-44F1-B98D-0E62EAE0DDA5}" destId="{C81DB2BF-35EC-495C-9F1B-E7EFD1F519E7}" srcOrd="0" destOrd="0" presId="urn:microsoft.com/office/officeart/2018/2/layout/IconLabelDescriptionList"/>
    <dgm:cxn modelId="{21B1CAD2-2EC7-4F75-8A78-7CE1CC7BA238}" type="presParOf" srcId="{90EC7B76-6450-4C94-9D94-2AD4B27E260E}" destId="{415063C9-110E-48E8-A38F-327658DD584F}" srcOrd="0" destOrd="0" presId="urn:microsoft.com/office/officeart/2018/2/layout/IconLabelDescriptionList"/>
    <dgm:cxn modelId="{CD4DC118-EBFC-48FC-B012-86608FDB185B}" type="presParOf" srcId="{415063C9-110E-48E8-A38F-327658DD584F}" destId="{64622CFB-E489-4CDF-90DE-5C4EC4CE66C1}" srcOrd="0" destOrd="0" presId="urn:microsoft.com/office/officeart/2018/2/layout/IconLabelDescriptionList"/>
    <dgm:cxn modelId="{DF1DDA2B-999D-4051-823E-7A54E3A71586}" type="presParOf" srcId="{415063C9-110E-48E8-A38F-327658DD584F}" destId="{1DD4B948-E897-45B5-987C-38A2705D8A95}" srcOrd="1" destOrd="0" presId="urn:microsoft.com/office/officeart/2018/2/layout/IconLabelDescriptionList"/>
    <dgm:cxn modelId="{2B61352F-6F42-4649-90CE-63C55D8B4DF1}" type="presParOf" srcId="{415063C9-110E-48E8-A38F-327658DD584F}" destId="{E8DB2BDF-6818-4302-86C0-19D8DDBABF65}" srcOrd="2" destOrd="0" presId="urn:microsoft.com/office/officeart/2018/2/layout/IconLabelDescriptionList"/>
    <dgm:cxn modelId="{E76C3D99-7C11-4871-B054-7E7FD44CFBD0}" type="presParOf" srcId="{415063C9-110E-48E8-A38F-327658DD584F}" destId="{E5F0CCF2-E663-47DC-9C97-FEFD68BDBE64}" srcOrd="3" destOrd="0" presId="urn:microsoft.com/office/officeart/2018/2/layout/IconLabelDescriptionList"/>
    <dgm:cxn modelId="{2B138C92-F3FD-4150-870A-DE7C5D58E7D4}" type="presParOf" srcId="{415063C9-110E-48E8-A38F-327658DD584F}" destId="{C81DB2BF-35EC-495C-9F1B-E7EFD1F519E7}" srcOrd="4" destOrd="0" presId="urn:microsoft.com/office/officeart/2018/2/layout/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54B32E-5BAA-40FF-AFB1-1EB71286787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24348FC-2D4F-4C68-A2CC-9F62997062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 b="0">
              <a:latin typeface="Arial Nova"/>
            </a:rPr>
            <a:t>Implementierung von </a:t>
          </a:r>
          <a:r>
            <a:rPr lang="de-DE" b="0" err="1">
              <a:latin typeface="Arial Nova"/>
            </a:rPr>
            <a:t>Navbar</a:t>
          </a:r>
          <a:r>
            <a:rPr lang="de-DE" b="0">
              <a:latin typeface="Arial Nova"/>
            </a:rPr>
            <a:t> und </a:t>
          </a:r>
          <a:r>
            <a:rPr lang="de-DE" b="0" err="1">
              <a:latin typeface="Arial Nova"/>
            </a:rPr>
            <a:t>Footer</a:t>
          </a:r>
          <a:endParaRPr lang="en-US" b="0">
            <a:latin typeface="Arial Nova"/>
          </a:endParaRPr>
        </a:p>
      </dgm:t>
    </dgm:pt>
    <dgm:pt modelId="{4484C6A3-E908-4C48-ABF6-C2B739FE54A1}" type="parTrans" cxnId="{2A0DACD3-2ABD-4D1B-A27E-B74213BCD861}">
      <dgm:prSet/>
      <dgm:spPr/>
      <dgm:t>
        <a:bodyPr/>
        <a:lstStyle/>
        <a:p>
          <a:endParaRPr lang="en-US"/>
        </a:p>
      </dgm:t>
    </dgm:pt>
    <dgm:pt modelId="{38A767D7-14EB-4C0C-BF5A-00881543212D}" type="sibTrans" cxnId="{2A0DACD3-2ABD-4D1B-A27E-B74213BCD861}">
      <dgm:prSet/>
      <dgm:spPr/>
      <dgm:t>
        <a:bodyPr/>
        <a:lstStyle/>
        <a:p>
          <a:endParaRPr lang="en-US"/>
        </a:p>
      </dgm:t>
    </dgm:pt>
    <dgm:pt modelId="{FACAE02C-D49B-499E-8AB5-517C32CAFE1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>
              <a:latin typeface="Arial Nova"/>
            </a:rPr>
            <a:t>Aufbau des Körpers der Seite</a:t>
          </a:r>
          <a:endParaRPr lang="en-US" b="0">
            <a:latin typeface="Arial Nova"/>
          </a:endParaRPr>
        </a:p>
      </dgm:t>
    </dgm:pt>
    <dgm:pt modelId="{31115B69-96E3-46E6-A0C0-2CE145ED6CC1}" type="parTrans" cxnId="{EF33F68A-21E4-4EB8-9321-8B4189204EEB}">
      <dgm:prSet/>
      <dgm:spPr/>
      <dgm:t>
        <a:bodyPr/>
        <a:lstStyle/>
        <a:p>
          <a:endParaRPr lang="en-US"/>
        </a:p>
      </dgm:t>
    </dgm:pt>
    <dgm:pt modelId="{BAC0FFCB-7793-400D-8448-1AA7FBE870BE}" type="sibTrans" cxnId="{EF33F68A-21E4-4EB8-9321-8B4189204EEB}">
      <dgm:prSet/>
      <dgm:spPr/>
      <dgm:t>
        <a:bodyPr/>
        <a:lstStyle/>
        <a:p>
          <a:endParaRPr lang="en-US"/>
        </a:p>
      </dgm:t>
    </dgm:pt>
    <dgm:pt modelId="{0DDE2368-B5D7-4693-9E58-26C72586AEC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>
              <a:latin typeface="Arial Nova"/>
            </a:rPr>
            <a:t>Möglichkeit des Navigierendes zwischen den Funktionen</a:t>
          </a:r>
          <a:endParaRPr lang="en-US" b="0">
            <a:latin typeface="Arial Nova"/>
          </a:endParaRPr>
        </a:p>
      </dgm:t>
    </dgm:pt>
    <dgm:pt modelId="{00FE420E-CD01-4B31-8F55-B78008017804}" type="parTrans" cxnId="{6018BAA6-E553-42E3-AEC3-F86A4ACD6EDC}">
      <dgm:prSet/>
      <dgm:spPr/>
      <dgm:t>
        <a:bodyPr/>
        <a:lstStyle/>
        <a:p>
          <a:endParaRPr lang="en-US"/>
        </a:p>
      </dgm:t>
    </dgm:pt>
    <dgm:pt modelId="{46C637C4-F6BE-44E3-8C21-49362890DDC4}" type="sibTrans" cxnId="{6018BAA6-E553-42E3-AEC3-F86A4ACD6EDC}">
      <dgm:prSet/>
      <dgm:spPr/>
      <dgm:t>
        <a:bodyPr/>
        <a:lstStyle/>
        <a:p>
          <a:endParaRPr lang="en-US"/>
        </a:p>
      </dgm:t>
    </dgm:pt>
    <dgm:pt modelId="{DF5AABBD-4B07-4E95-869F-3F68FDF01CF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>
              <a:latin typeface="Arial Nova"/>
            </a:rPr>
            <a:t>Ende der Website durch ein </a:t>
          </a:r>
          <a:r>
            <a:rPr lang="de-DE" b="0" err="1">
              <a:latin typeface="Arial Nova"/>
            </a:rPr>
            <a:t>Footer</a:t>
          </a:r>
          <a:r>
            <a:rPr lang="de-DE" b="0">
              <a:latin typeface="Arial Nova"/>
            </a:rPr>
            <a:t> </a:t>
          </a:r>
          <a:endParaRPr lang="en-US" b="0">
            <a:latin typeface="Arial Nova"/>
          </a:endParaRPr>
        </a:p>
      </dgm:t>
    </dgm:pt>
    <dgm:pt modelId="{50C456D3-75D2-4B61-92C5-F731769C45C6}" type="parTrans" cxnId="{6534DC79-8491-4D80-B07B-4381C8B6AB0D}">
      <dgm:prSet/>
      <dgm:spPr/>
      <dgm:t>
        <a:bodyPr/>
        <a:lstStyle/>
        <a:p>
          <a:endParaRPr lang="en-US"/>
        </a:p>
      </dgm:t>
    </dgm:pt>
    <dgm:pt modelId="{192F994C-47F3-497E-9E73-469528C4689B}" type="sibTrans" cxnId="{6534DC79-8491-4D80-B07B-4381C8B6AB0D}">
      <dgm:prSet/>
      <dgm:spPr/>
      <dgm:t>
        <a:bodyPr/>
        <a:lstStyle/>
        <a:p>
          <a:endParaRPr lang="en-US"/>
        </a:p>
      </dgm:t>
    </dgm:pt>
    <dgm:pt modelId="{2C6ED515-8379-4A38-B4BB-B01AE31288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 b="0">
              <a:latin typeface="Arial Nova"/>
            </a:rPr>
            <a:t>Implementierung der Funktion Hinzufügen </a:t>
          </a:r>
          <a:endParaRPr lang="en-US" b="0">
            <a:latin typeface="Arial Nova"/>
          </a:endParaRPr>
        </a:p>
      </dgm:t>
    </dgm:pt>
    <dgm:pt modelId="{CA3818DA-87A8-4072-A5A8-8BAE75FCC712}" type="parTrans" cxnId="{F486E212-551B-49CC-8DE8-AE7113F462BA}">
      <dgm:prSet/>
      <dgm:spPr/>
      <dgm:t>
        <a:bodyPr/>
        <a:lstStyle/>
        <a:p>
          <a:endParaRPr lang="en-US"/>
        </a:p>
      </dgm:t>
    </dgm:pt>
    <dgm:pt modelId="{FBEB28FE-9D43-4F48-8DEB-037A87221A86}" type="sibTrans" cxnId="{F486E212-551B-49CC-8DE8-AE7113F462BA}">
      <dgm:prSet/>
      <dgm:spPr/>
      <dgm:t>
        <a:bodyPr/>
        <a:lstStyle/>
        <a:p>
          <a:endParaRPr lang="en-US"/>
        </a:p>
      </dgm:t>
    </dgm:pt>
    <dgm:pt modelId="{E4745EEC-EEBD-4FFA-B163-9F543A42218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>
              <a:latin typeface="Arial Nova"/>
            </a:rPr>
            <a:t>Möglichkeit von Usern das Eintragen von neuen Literaturen</a:t>
          </a:r>
          <a:endParaRPr lang="en-US" b="0">
            <a:latin typeface="Arial Nova"/>
          </a:endParaRPr>
        </a:p>
      </dgm:t>
    </dgm:pt>
    <dgm:pt modelId="{503ECB07-FB62-476E-8E5B-9912672B096B}" type="parTrans" cxnId="{4F2566B7-D0B5-4035-BA73-1DFFADCD0FFB}">
      <dgm:prSet/>
      <dgm:spPr/>
      <dgm:t>
        <a:bodyPr/>
        <a:lstStyle/>
        <a:p>
          <a:endParaRPr lang="en-US"/>
        </a:p>
      </dgm:t>
    </dgm:pt>
    <dgm:pt modelId="{FF925DCA-B699-40E1-AA9A-A1821A0D3F0D}" type="sibTrans" cxnId="{4F2566B7-D0B5-4035-BA73-1DFFADCD0FFB}">
      <dgm:prSet/>
      <dgm:spPr/>
      <dgm:t>
        <a:bodyPr/>
        <a:lstStyle/>
        <a:p>
          <a:endParaRPr lang="en-US"/>
        </a:p>
      </dgm:t>
    </dgm:pt>
    <dgm:pt modelId="{90EC7B76-6450-4C94-9D94-2AD4B27E260E}" type="pres">
      <dgm:prSet presAssocID="{9E54B32E-5BAA-40FF-AFB1-1EB712867875}" presName="root" presStyleCnt="0">
        <dgm:presLayoutVars>
          <dgm:dir/>
          <dgm:resizeHandles val="exact"/>
        </dgm:presLayoutVars>
      </dgm:prSet>
      <dgm:spPr/>
    </dgm:pt>
    <dgm:pt modelId="{415063C9-110E-48E8-A38F-327658DD584F}" type="pres">
      <dgm:prSet presAssocID="{224348FC-2D4F-4C68-A2CC-9F6299706233}" presName="compNode" presStyleCnt="0"/>
      <dgm:spPr/>
    </dgm:pt>
    <dgm:pt modelId="{64622CFB-E489-4CDF-90DE-5C4EC4CE66C1}" type="pres">
      <dgm:prSet presAssocID="{224348FC-2D4F-4C68-A2CC-9F629970623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DD4B948-E897-45B5-987C-38A2705D8A95}" type="pres">
      <dgm:prSet presAssocID="{224348FC-2D4F-4C68-A2CC-9F6299706233}" presName="iconSpace" presStyleCnt="0"/>
      <dgm:spPr/>
    </dgm:pt>
    <dgm:pt modelId="{E8DB2BDF-6818-4302-86C0-19D8DDBABF65}" type="pres">
      <dgm:prSet presAssocID="{224348FC-2D4F-4C68-A2CC-9F6299706233}" presName="parTx" presStyleLbl="revTx" presStyleIdx="0" presStyleCnt="4">
        <dgm:presLayoutVars>
          <dgm:chMax val="0"/>
          <dgm:chPref val="0"/>
        </dgm:presLayoutVars>
      </dgm:prSet>
      <dgm:spPr/>
    </dgm:pt>
    <dgm:pt modelId="{E5F0CCF2-E663-47DC-9C97-FEFD68BDBE64}" type="pres">
      <dgm:prSet presAssocID="{224348FC-2D4F-4C68-A2CC-9F6299706233}" presName="txSpace" presStyleCnt="0"/>
      <dgm:spPr/>
    </dgm:pt>
    <dgm:pt modelId="{C81DB2BF-35EC-495C-9F1B-E7EFD1F519E7}" type="pres">
      <dgm:prSet presAssocID="{224348FC-2D4F-4C68-A2CC-9F6299706233}" presName="desTx" presStyleLbl="revTx" presStyleIdx="1" presStyleCnt="4">
        <dgm:presLayoutVars/>
      </dgm:prSet>
      <dgm:spPr/>
    </dgm:pt>
    <dgm:pt modelId="{E41C9EF9-B753-48C6-AEE6-4A8B882404F9}" type="pres">
      <dgm:prSet presAssocID="{38A767D7-14EB-4C0C-BF5A-00881543212D}" presName="sibTrans" presStyleCnt="0"/>
      <dgm:spPr/>
    </dgm:pt>
    <dgm:pt modelId="{5CD1E322-9925-472A-8F6E-5660D5FC41DF}" type="pres">
      <dgm:prSet presAssocID="{2C6ED515-8379-4A38-B4BB-B01AE3128857}" presName="compNode" presStyleCnt="0"/>
      <dgm:spPr/>
    </dgm:pt>
    <dgm:pt modelId="{F10B6A46-CD61-4948-A08A-F914F17BEC6B}" type="pres">
      <dgm:prSet presAssocID="{2C6ED515-8379-4A38-B4BB-B01AE3128857}" presName="icon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0F519488-96BF-4802-BED3-8375D316366C}" type="pres">
      <dgm:prSet presAssocID="{2C6ED515-8379-4A38-B4BB-B01AE3128857}" presName="iconSpace" presStyleCnt="0"/>
      <dgm:spPr/>
    </dgm:pt>
    <dgm:pt modelId="{A707F6F9-88E3-41FC-989B-A08900D5B6B6}" type="pres">
      <dgm:prSet presAssocID="{2C6ED515-8379-4A38-B4BB-B01AE3128857}" presName="parTx" presStyleLbl="revTx" presStyleIdx="2" presStyleCnt="4">
        <dgm:presLayoutVars>
          <dgm:chMax val="0"/>
          <dgm:chPref val="0"/>
        </dgm:presLayoutVars>
      </dgm:prSet>
      <dgm:spPr/>
    </dgm:pt>
    <dgm:pt modelId="{B95268F5-599C-4104-BA49-81FBAFD41148}" type="pres">
      <dgm:prSet presAssocID="{2C6ED515-8379-4A38-B4BB-B01AE3128857}" presName="txSpace" presStyleCnt="0"/>
      <dgm:spPr/>
    </dgm:pt>
    <dgm:pt modelId="{62AB1797-1470-435D-82AF-24ABFD0454D8}" type="pres">
      <dgm:prSet presAssocID="{2C6ED515-8379-4A38-B4BB-B01AE3128857}" presName="desTx" presStyleLbl="revTx" presStyleIdx="3" presStyleCnt="4">
        <dgm:presLayoutVars/>
      </dgm:prSet>
      <dgm:spPr/>
    </dgm:pt>
  </dgm:ptLst>
  <dgm:cxnLst>
    <dgm:cxn modelId="{F486E212-551B-49CC-8DE8-AE7113F462BA}" srcId="{9E54B32E-5BAA-40FF-AFB1-1EB712867875}" destId="{2C6ED515-8379-4A38-B4BB-B01AE3128857}" srcOrd="1" destOrd="0" parTransId="{CA3818DA-87A8-4072-A5A8-8BAE75FCC712}" sibTransId="{FBEB28FE-9D43-4F48-8DEB-037A87221A86}"/>
    <dgm:cxn modelId="{4849E116-C8DC-4535-8341-AC17C1987D42}" type="presOf" srcId="{DF5AABBD-4B07-4E95-869F-3F68FDF01CF0}" destId="{C81DB2BF-35EC-495C-9F1B-E7EFD1F519E7}" srcOrd="0" destOrd="2" presId="urn:microsoft.com/office/officeart/2018/2/layout/IconLabelDescriptionList"/>
    <dgm:cxn modelId="{25514E3A-D184-47E3-AA10-4EC1D8CEB2F6}" type="presOf" srcId="{E4745EEC-EEBD-4FFA-B163-9F543A422188}" destId="{62AB1797-1470-435D-82AF-24ABFD0454D8}" srcOrd="0" destOrd="0" presId="urn:microsoft.com/office/officeart/2018/2/layout/IconLabelDescriptionList"/>
    <dgm:cxn modelId="{46EE474A-B0CD-4DAF-A1AF-448489FE858C}" type="presOf" srcId="{FACAE02C-D49B-499E-8AB5-517C32CAFE1B}" destId="{C81DB2BF-35EC-495C-9F1B-E7EFD1F519E7}" srcOrd="0" destOrd="0" presId="urn:microsoft.com/office/officeart/2018/2/layout/IconLabelDescriptionList"/>
    <dgm:cxn modelId="{6534DC79-8491-4D80-B07B-4381C8B6AB0D}" srcId="{224348FC-2D4F-4C68-A2CC-9F6299706233}" destId="{DF5AABBD-4B07-4E95-869F-3F68FDF01CF0}" srcOrd="2" destOrd="0" parTransId="{50C456D3-75D2-4B61-92C5-F731769C45C6}" sibTransId="{192F994C-47F3-497E-9E73-469528C4689B}"/>
    <dgm:cxn modelId="{EF33F68A-21E4-4EB8-9321-8B4189204EEB}" srcId="{224348FC-2D4F-4C68-A2CC-9F6299706233}" destId="{FACAE02C-D49B-499E-8AB5-517C32CAFE1B}" srcOrd="0" destOrd="0" parTransId="{31115B69-96E3-46E6-A0C0-2CE145ED6CC1}" sibTransId="{BAC0FFCB-7793-400D-8448-1AA7FBE870BE}"/>
    <dgm:cxn modelId="{6018BAA6-E553-42E3-AEC3-F86A4ACD6EDC}" srcId="{224348FC-2D4F-4C68-A2CC-9F6299706233}" destId="{0DDE2368-B5D7-4693-9E58-26C72586AECE}" srcOrd="1" destOrd="0" parTransId="{00FE420E-CD01-4B31-8F55-B78008017804}" sibTransId="{46C637C4-F6BE-44E3-8C21-49362890DDC4}"/>
    <dgm:cxn modelId="{4F2566B7-D0B5-4035-BA73-1DFFADCD0FFB}" srcId="{2C6ED515-8379-4A38-B4BB-B01AE3128857}" destId="{E4745EEC-EEBD-4FFA-B163-9F543A422188}" srcOrd="0" destOrd="0" parTransId="{503ECB07-FB62-476E-8E5B-9912672B096B}" sibTransId="{FF925DCA-B699-40E1-AA9A-A1821A0D3F0D}"/>
    <dgm:cxn modelId="{D4D701C1-2390-4D2C-A02C-7B864CF08E5A}" type="presOf" srcId="{224348FC-2D4F-4C68-A2CC-9F6299706233}" destId="{E8DB2BDF-6818-4302-86C0-19D8DDBABF65}" srcOrd="0" destOrd="0" presId="urn:microsoft.com/office/officeart/2018/2/layout/IconLabelDescriptionList"/>
    <dgm:cxn modelId="{2A0DACD3-2ABD-4D1B-A27E-B74213BCD861}" srcId="{9E54B32E-5BAA-40FF-AFB1-1EB712867875}" destId="{224348FC-2D4F-4C68-A2CC-9F6299706233}" srcOrd="0" destOrd="0" parTransId="{4484C6A3-E908-4C48-ABF6-C2B739FE54A1}" sibTransId="{38A767D7-14EB-4C0C-BF5A-00881543212D}"/>
    <dgm:cxn modelId="{8C4B5ED5-2EC6-46B5-B1BC-DF287DEF0E75}" type="presOf" srcId="{9E54B32E-5BAA-40FF-AFB1-1EB712867875}" destId="{90EC7B76-6450-4C94-9D94-2AD4B27E260E}" srcOrd="0" destOrd="0" presId="urn:microsoft.com/office/officeart/2018/2/layout/IconLabelDescriptionList"/>
    <dgm:cxn modelId="{4C96EDDF-BF58-4D11-95C8-3EBACCF57C79}" type="presOf" srcId="{2C6ED515-8379-4A38-B4BB-B01AE3128857}" destId="{A707F6F9-88E3-41FC-989B-A08900D5B6B6}" srcOrd="0" destOrd="0" presId="urn:microsoft.com/office/officeart/2018/2/layout/IconLabelDescriptionList"/>
    <dgm:cxn modelId="{BBDFE8FA-CFD3-4F35-850C-ED4C7F9D91CA}" type="presOf" srcId="{0DDE2368-B5D7-4693-9E58-26C72586AECE}" destId="{C81DB2BF-35EC-495C-9F1B-E7EFD1F519E7}" srcOrd="0" destOrd="1" presId="urn:microsoft.com/office/officeart/2018/2/layout/IconLabelDescriptionList"/>
    <dgm:cxn modelId="{2C5A3865-3B8C-4C5E-9582-BBA62BF3B380}" type="presParOf" srcId="{90EC7B76-6450-4C94-9D94-2AD4B27E260E}" destId="{415063C9-110E-48E8-A38F-327658DD584F}" srcOrd="0" destOrd="0" presId="urn:microsoft.com/office/officeart/2018/2/layout/IconLabelDescriptionList"/>
    <dgm:cxn modelId="{10F04AD0-F910-434F-8A08-B21BE8ADF4F9}" type="presParOf" srcId="{415063C9-110E-48E8-A38F-327658DD584F}" destId="{64622CFB-E489-4CDF-90DE-5C4EC4CE66C1}" srcOrd="0" destOrd="0" presId="urn:microsoft.com/office/officeart/2018/2/layout/IconLabelDescriptionList"/>
    <dgm:cxn modelId="{0C94BA11-C68B-45E6-A6A9-26804934BC79}" type="presParOf" srcId="{415063C9-110E-48E8-A38F-327658DD584F}" destId="{1DD4B948-E897-45B5-987C-38A2705D8A95}" srcOrd="1" destOrd="0" presId="urn:microsoft.com/office/officeart/2018/2/layout/IconLabelDescriptionList"/>
    <dgm:cxn modelId="{07D1BC21-B042-40EC-8D5B-138C2E45D3AA}" type="presParOf" srcId="{415063C9-110E-48E8-A38F-327658DD584F}" destId="{E8DB2BDF-6818-4302-86C0-19D8DDBABF65}" srcOrd="2" destOrd="0" presId="urn:microsoft.com/office/officeart/2018/2/layout/IconLabelDescriptionList"/>
    <dgm:cxn modelId="{A3256B56-6AE2-4EDC-B2E9-657D7AA94CE4}" type="presParOf" srcId="{415063C9-110E-48E8-A38F-327658DD584F}" destId="{E5F0CCF2-E663-47DC-9C97-FEFD68BDBE64}" srcOrd="3" destOrd="0" presId="urn:microsoft.com/office/officeart/2018/2/layout/IconLabelDescriptionList"/>
    <dgm:cxn modelId="{0A459B54-AB19-4CE8-8C58-1B7E5764BA10}" type="presParOf" srcId="{415063C9-110E-48E8-A38F-327658DD584F}" destId="{C81DB2BF-35EC-495C-9F1B-E7EFD1F519E7}" srcOrd="4" destOrd="0" presId="urn:microsoft.com/office/officeart/2018/2/layout/IconLabelDescriptionList"/>
    <dgm:cxn modelId="{DC4EA186-B9B1-4A05-8929-8011E5882C18}" type="presParOf" srcId="{90EC7B76-6450-4C94-9D94-2AD4B27E260E}" destId="{E41C9EF9-B753-48C6-AEE6-4A8B882404F9}" srcOrd="1" destOrd="0" presId="urn:microsoft.com/office/officeart/2018/2/layout/IconLabelDescriptionList"/>
    <dgm:cxn modelId="{FFFDC33B-21C5-485F-9C29-4A14EE672BA6}" type="presParOf" srcId="{90EC7B76-6450-4C94-9D94-2AD4B27E260E}" destId="{5CD1E322-9925-472A-8F6E-5660D5FC41DF}" srcOrd="2" destOrd="0" presId="urn:microsoft.com/office/officeart/2018/2/layout/IconLabelDescriptionList"/>
    <dgm:cxn modelId="{42CF8089-E6A2-4CD1-A3E8-80DFB8D61CB1}" type="presParOf" srcId="{5CD1E322-9925-472A-8F6E-5660D5FC41DF}" destId="{F10B6A46-CD61-4948-A08A-F914F17BEC6B}" srcOrd="0" destOrd="0" presId="urn:microsoft.com/office/officeart/2018/2/layout/IconLabelDescriptionList"/>
    <dgm:cxn modelId="{6C8B568C-D336-4C67-85B6-074431581F45}" type="presParOf" srcId="{5CD1E322-9925-472A-8F6E-5660D5FC41DF}" destId="{0F519488-96BF-4802-BED3-8375D316366C}" srcOrd="1" destOrd="0" presId="urn:microsoft.com/office/officeart/2018/2/layout/IconLabelDescriptionList"/>
    <dgm:cxn modelId="{37D8ED34-C5E2-47D7-8C96-A55EE780537C}" type="presParOf" srcId="{5CD1E322-9925-472A-8F6E-5660D5FC41DF}" destId="{A707F6F9-88E3-41FC-989B-A08900D5B6B6}" srcOrd="2" destOrd="0" presId="urn:microsoft.com/office/officeart/2018/2/layout/IconLabelDescriptionList"/>
    <dgm:cxn modelId="{3C1627FD-997B-411B-A178-13CEE6F2B477}" type="presParOf" srcId="{5CD1E322-9925-472A-8F6E-5660D5FC41DF}" destId="{B95268F5-599C-4104-BA49-81FBAFD41148}" srcOrd="3" destOrd="0" presId="urn:microsoft.com/office/officeart/2018/2/layout/IconLabelDescriptionList"/>
    <dgm:cxn modelId="{04D30057-D361-465E-A6A6-24820B06A720}" type="presParOf" srcId="{5CD1E322-9925-472A-8F6E-5660D5FC41DF}" destId="{62AB1797-1470-435D-82AF-24ABFD0454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54B32E-5BAA-40FF-AFB1-1EB71286787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4348FC-2D4F-4C68-A2CC-9F62997062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Implementierung einer</a:t>
          </a:r>
        </a:p>
        <a:p>
          <a:pPr>
            <a:lnSpc>
              <a:spcPct val="100000"/>
            </a:lnSpc>
            <a:defRPr b="1"/>
          </a:pPr>
          <a:r>
            <a:rPr lang="de-DE"/>
            <a:t>Suchfunktion</a:t>
          </a:r>
          <a:endParaRPr lang="en-US"/>
        </a:p>
      </dgm:t>
    </dgm:pt>
    <dgm:pt modelId="{4484C6A3-E908-4C48-ABF6-C2B739FE54A1}" type="parTrans" cxnId="{2A0DACD3-2ABD-4D1B-A27E-B74213BCD861}">
      <dgm:prSet/>
      <dgm:spPr/>
      <dgm:t>
        <a:bodyPr/>
        <a:lstStyle/>
        <a:p>
          <a:endParaRPr lang="en-US"/>
        </a:p>
      </dgm:t>
    </dgm:pt>
    <dgm:pt modelId="{38A767D7-14EB-4C0C-BF5A-00881543212D}" type="sibTrans" cxnId="{2A0DACD3-2ABD-4D1B-A27E-B74213BCD861}">
      <dgm:prSet/>
      <dgm:spPr/>
      <dgm:t>
        <a:bodyPr/>
        <a:lstStyle/>
        <a:p>
          <a:endParaRPr lang="en-US"/>
        </a:p>
      </dgm:t>
    </dgm:pt>
    <dgm:pt modelId="{60BC7FD0-3466-44F1-B98D-0E62EAE0DD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Soll </a:t>
          </a:r>
          <a:r>
            <a:rPr lang="en-US" err="1"/>
            <a:t>Namen</a:t>
          </a:r>
          <a:r>
            <a:rPr lang="en-US"/>
            <a:t> </a:t>
          </a:r>
          <a:r>
            <a:rPr lang="en-US" err="1"/>
            <a:t>suchen</a:t>
          </a:r>
          <a:r>
            <a:rPr lang="en-US"/>
            <a:t> </a:t>
          </a:r>
          <a:r>
            <a:rPr lang="en-US" err="1"/>
            <a:t>können</a:t>
          </a:r>
          <a:endParaRPr lang="en-US"/>
        </a:p>
        <a:p>
          <a:pPr>
            <a:lnSpc>
              <a:spcPct val="100000"/>
            </a:lnSpc>
          </a:pPr>
          <a:r>
            <a:rPr lang="en-US"/>
            <a:t>Soll </a:t>
          </a:r>
          <a:r>
            <a:rPr lang="en-US" err="1"/>
            <a:t>Filtern</a:t>
          </a:r>
          <a:r>
            <a:rPr lang="en-US"/>
            <a:t> </a:t>
          </a:r>
          <a:r>
            <a:rPr lang="en-US" err="1"/>
            <a:t>können</a:t>
          </a:r>
          <a:endParaRPr lang="en-US"/>
        </a:p>
        <a:p>
          <a:pPr>
            <a:lnSpc>
              <a:spcPct val="100000"/>
            </a:lnSpc>
          </a:pPr>
          <a:r>
            <a:rPr lang="en-US"/>
            <a:t>Soll </a:t>
          </a:r>
          <a:r>
            <a:rPr lang="en-US" err="1"/>
            <a:t>sortieren</a:t>
          </a:r>
          <a:r>
            <a:rPr lang="en-US"/>
            <a:t> </a:t>
          </a:r>
          <a:r>
            <a:rPr lang="en-US" err="1"/>
            <a:t>können</a:t>
          </a:r>
          <a:endParaRPr lang="en-US"/>
        </a:p>
      </dgm:t>
    </dgm:pt>
    <dgm:pt modelId="{CA304E76-D6A2-422B-962D-244E60593181}" type="parTrans" cxnId="{2BCE969D-2F59-43C8-B20C-925F9C3F15CA}">
      <dgm:prSet/>
      <dgm:spPr/>
      <dgm:t>
        <a:bodyPr/>
        <a:lstStyle/>
        <a:p>
          <a:endParaRPr lang="en-US"/>
        </a:p>
      </dgm:t>
    </dgm:pt>
    <dgm:pt modelId="{8B1E9A83-DD6B-41CF-813C-AF269FE843B4}" type="sibTrans" cxnId="{2BCE969D-2F59-43C8-B20C-925F9C3F15CA}">
      <dgm:prSet/>
      <dgm:spPr/>
      <dgm:t>
        <a:bodyPr/>
        <a:lstStyle/>
        <a:p>
          <a:endParaRPr lang="en-US"/>
        </a:p>
      </dgm:t>
    </dgm:pt>
    <dgm:pt modelId="{2C6ED515-8379-4A38-B4BB-B01AE31288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Implementierung einer Merkliste</a:t>
          </a:r>
          <a:endParaRPr lang="en-US"/>
        </a:p>
      </dgm:t>
    </dgm:pt>
    <dgm:pt modelId="{CA3818DA-87A8-4072-A5A8-8BAE75FCC712}" type="parTrans" cxnId="{F486E212-551B-49CC-8DE8-AE7113F462BA}">
      <dgm:prSet/>
      <dgm:spPr/>
      <dgm:t>
        <a:bodyPr/>
        <a:lstStyle/>
        <a:p>
          <a:endParaRPr lang="en-US"/>
        </a:p>
      </dgm:t>
    </dgm:pt>
    <dgm:pt modelId="{FBEB28FE-9D43-4F48-8DEB-037A87221A86}" type="sibTrans" cxnId="{F486E212-551B-49CC-8DE8-AE7113F462BA}">
      <dgm:prSet/>
      <dgm:spPr/>
      <dgm:t>
        <a:bodyPr/>
        <a:lstStyle/>
        <a:p>
          <a:endParaRPr lang="en-US"/>
        </a:p>
      </dgm:t>
    </dgm:pt>
    <dgm:pt modelId="{EA830929-BEE8-4222-A250-A90A484F65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Soll </a:t>
          </a:r>
          <a:r>
            <a:rPr lang="en-US" dirty="0" err="1"/>
            <a:t>Literatur</a:t>
          </a:r>
          <a:r>
            <a:rPr lang="en-US" dirty="0"/>
            <a:t> </a:t>
          </a:r>
          <a:r>
            <a:rPr lang="en-US" dirty="0" err="1"/>
            <a:t>sich</a:t>
          </a:r>
          <a:r>
            <a:rPr lang="en-US" dirty="0"/>
            <a:t> </a:t>
          </a:r>
          <a:r>
            <a:rPr lang="en-US" dirty="0" err="1"/>
            <a:t>merken</a:t>
          </a:r>
          <a:r>
            <a:rPr lang="en-US" dirty="0"/>
            <a:t> </a:t>
          </a:r>
          <a:r>
            <a:rPr lang="en-US" dirty="0" err="1"/>
            <a:t>können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Soll </a:t>
          </a:r>
          <a:r>
            <a:rPr lang="en-US" dirty="0" err="1"/>
            <a:t>nach</a:t>
          </a:r>
          <a:r>
            <a:rPr lang="en-US" dirty="0"/>
            <a:t> </a:t>
          </a:r>
          <a:r>
            <a:rPr lang="en-US" dirty="0" err="1"/>
            <a:t>gemerkter</a:t>
          </a:r>
          <a:r>
            <a:rPr lang="en-US" dirty="0"/>
            <a:t> </a:t>
          </a:r>
          <a:r>
            <a:rPr lang="en-US" dirty="0" err="1"/>
            <a:t>Literatur</a:t>
          </a:r>
          <a:r>
            <a:rPr lang="en-US" dirty="0"/>
            <a:t> </a:t>
          </a:r>
          <a:r>
            <a:rPr lang="en-US" dirty="0" err="1"/>
            <a:t>suchen</a:t>
          </a:r>
          <a:r>
            <a:rPr lang="en-US" dirty="0"/>
            <a:t> </a:t>
          </a:r>
          <a:r>
            <a:rPr lang="en-US" dirty="0" err="1"/>
            <a:t>können</a:t>
          </a:r>
          <a:endParaRPr lang="en-US" dirty="0"/>
        </a:p>
      </dgm:t>
    </dgm:pt>
    <dgm:pt modelId="{F6A07ABC-79D1-48FE-B172-C0D735F6A8E1}" type="parTrans" cxnId="{499439A7-1B8A-415F-B0FF-FFDFC1DE33B4}">
      <dgm:prSet/>
      <dgm:spPr/>
      <dgm:t>
        <a:bodyPr/>
        <a:lstStyle/>
        <a:p>
          <a:endParaRPr lang="en-US"/>
        </a:p>
      </dgm:t>
    </dgm:pt>
    <dgm:pt modelId="{11DD3A65-E07B-47E8-BBFE-F42F60F65CF4}" type="sibTrans" cxnId="{499439A7-1B8A-415F-B0FF-FFDFC1DE33B4}">
      <dgm:prSet/>
      <dgm:spPr/>
      <dgm:t>
        <a:bodyPr/>
        <a:lstStyle/>
        <a:p>
          <a:endParaRPr lang="en-US"/>
        </a:p>
      </dgm:t>
    </dgm:pt>
    <dgm:pt modelId="{90EC7B76-6450-4C94-9D94-2AD4B27E260E}" type="pres">
      <dgm:prSet presAssocID="{9E54B32E-5BAA-40FF-AFB1-1EB712867875}" presName="root" presStyleCnt="0">
        <dgm:presLayoutVars>
          <dgm:dir/>
          <dgm:resizeHandles val="exact"/>
        </dgm:presLayoutVars>
      </dgm:prSet>
      <dgm:spPr/>
    </dgm:pt>
    <dgm:pt modelId="{415063C9-110E-48E8-A38F-327658DD584F}" type="pres">
      <dgm:prSet presAssocID="{224348FC-2D4F-4C68-A2CC-9F6299706233}" presName="compNode" presStyleCnt="0"/>
      <dgm:spPr/>
    </dgm:pt>
    <dgm:pt modelId="{64622CFB-E489-4CDF-90DE-5C4EC4CE66C1}" type="pres">
      <dgm:prSet presAssocID="{224348FC-2D4F-4C68-A2CC-9F629970623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DD4B948-E897-45B5-987C-38A2705D8A95}" type="pres">
      <dgm:prSet presAssocID="{224348FC-2D4F-4C68-A2CC-9F6299706233}" presName="iconSpace" presStyleCnt="0"/>
      <dgm:spPr/>
    </dgm:pt>
    <dgm:pt modelId="{E8DB2BDF-6818-4302-86C0-19D8DDBABF65}" type="pres">
      <dgm:prSet presAssocID="{224348FC-2D4F-4C68-A2CC-9F6299706233}" presName="parTx" presStyleLbl="revTx" presStyleIdx="0" presStyleCnt="4">
        <dgm:presLayoutVars>
          <dgm:chMax val="0"/>
          <dgm:chPref val="0"/>
        </dgm:presLayoutVars>
      </dgm:prSet>
      <dgm:spPr/>
    </dgm:pt>
    <dgm:pt modelId="{E5F0CCF2-E663-47DC-9C97-FEFD68BDBE64}" type="pres">
      <dgm:prSet presAssocID="{224348FC-2D4F-4C68-A2CC-9F6299706233}" presName="txSpace" presStyleCnt="0"/>
      <dgm:spPr/>
    </dgm:pt>
    <dgm:pt modelId="{C81DB2BF-35EC-495C-9F1B-E7EFD1F519E7}" type="pres">
      <dgm:prSet presAssocID="{224348FC-2D4F-4C68-A2CC-9F6299706233}" presName="desTx" presStyleLbl="revTx" presStyleIdx="1" presStyleCnt="4">
        <dgm:presLayoutVars/>
      </dgm:prSet>
      <dgm:spPr/>
    </dgm:pt>
    <dgm:pt modelId="{E41C9EF9-B753-48C6-AEE6-4A8B882404F9}" type="pres">
      <dgm:prSet presAssocID="{38A767D7-14EB-4C0C-BF5A-00881543212D}" presName="sibTrans" presStyleCnt="0"/>
      <dgm:spPr/>
    </dgm:pt>
    <dgm:pt modelId="{5CD1E322-9925-472A-8F6E-5660D5FC41DF}" type="pres">
      <dgm:prSet presAssocID="{2C6ED515-8379-4A38-B4BB-B01AE3128857}" presName="compNode" presStyleCnt="0"/>
      <dgm:spPr/>
    </dgm:pt>
    <dgm:pt modelId="{F10B6A46-CD61-4948-A08A-F914F17BEC6B}" type="pres">
      <dgm:prSet presAssocID="{2C6ED515-8379-4A38-B4BB-B01AE31288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0F519488-96BF-4802-BED3-8375D316366C}" type="pres">
      <dgm:prSet presAssocID="{2C6ED515-8379-4A38-B4BB-B01AE3128857}" presName="iconSpace" presStyleCnt="0"/>
      <dgm:spPr/>
    </dgm:pt>
    <dgm:pt modelId="{A707F6F9-88E3-41FC-989B-A08900D5B6B6}" type="pres">
      <dgm:prSet presAssocID="{2C6ED515-8379-4A38-B4BB-B01AE3128857}" presName="parTx" presStyleLbl="revTx" presStyleIdx="2" presStyleCnt="4">
        <dgm:presLayoutVars>
          <dgm:chMax val="0"/>
          <dgm:chPref val="0"/>
        </dgm:presLayoutVars>
      </dgm:prSet>
      <dgm:spPr/>
    </dgm:pt>
    <dgm:pt modelId="{B95268F5-599C-4104-BA49-81FBAFD41148}" type="pres">
      <dgm:prSet presAssocID="{2C6ED515-8379-4A38-B4BB-B01AE3128857}" presName="txSpace" presStyleCnt="0"/>
      <dgm:spPr/>
    </dgm:pt>
    <dgm:pt modelId="{62AB1797-1470-435D-82AF-24ABFD0454D8}" type="pres">
      <dgm:prSet presAssocID="{2C6ED515-8379-4A38-B4BB-B01AE3128857}" presName="desTx" presStyleLbl="revTx" presStyleIdx="3" presStyleCnt="4">
        <dgm:presLayoutVars/>
      </dgm:prSet>
      <dgm:spPr/>
    </dgm:pt>
  </dgm:ptLst>
  <dgm:cxnLst>
    <dgm:cxn modelId="{F486E212-551B-49CC-8DE8-AE7113F462BA}" srcId="{9E54B32E-5BAA-40FF-AFB1-1EB712867875}" destId="{2C6ED515-8379-4A38-B4BB-B01AE3128857}" srcOrd="1" destOrd="0" parTransId="{CA3818DA-87A8-4072-A5A8-8BAE75FCC712}" sibTransId="{FBEB28FE-9D43-4F48-8DEB-037A87221A86}"/>
    <dgm:cxn modelId="{4398C118-4A82-4592-B960-B0A888683123}" type="presOf" srcId="{2C6ED515-8379-4A38-B4BB-B01AE3128857}" destId="{A707F6F9-88E3-41FC-989B-A08900D5B6B6}" srcOrd="0" destOrd="0" presId="urn:microsoft.com/office/officeart/2018/2/layout/IconLabelDescriptionList"/>
    <dgm:cxn modelId="{8DDA133D-EA1C-47E0-9320-828A9B5FB92A}" type="presOf" srcId="{EA830929-BEE8-4222-A250-A90A484F6561}" destId="{62AB1797-1470-435D-82AF-24ABFD0454D8}" srcOrd="0" destOrd="0" presId="urn:microsoft.com/office/officeart/2018/2/layout/IconLabelDescriptionList"/>
    <dgm:cxn modelId="{BFAB5486-7425-4D7E-A14E-D739FA951E8F}" type="presOf" srcId="{224348FC-2D4F-4C68-A2CC-9F6299706233}" destId="{E8DB2BDF-6818-4302-86C0-19D8DDBABF65}" srcOrd="0" destOrd="0" presId="urn:microsoft.com/office/officeart/2018/2/layout/IconLabelDescriptionList"/>
    <dgm:cxn modelId="{98922F8E-AE51-4285-BFDC-2596120B19BA}" type="presOf" srcId="{9E54B32E-5BAA-40FF-AFB1-1EB712867875}" destId="{90EC7B76-6450-4C94-9D94-2AD4B27E260E}" srcOrd="0" destOrd="0" presId="urn:microsoft.com/office/officeart/2018/2/layout/IconLabelDescriptionList"/>
    <dgm:cxn modelId="{2BCE969D-2F59-43C8-B20C-925F9C3F15CA}" srcId="{224348FC-2D4F-4C68-A2CC-9F6299706233}" destId="{60BC7FD0-3466-44F1-B98D-0E62EAE0DDA5}" srcOrd="0" destOrd="0" parTransId="{CA304E76-D6A2-422B-962D-244E60593181}" sibTransId="{8B1E9A83-DD6B-41CF-813C-AF269FE843B4}"/>
    <dgm:cxn modelId="{499439A7-1B8A-415F-B0FF-FFDFC1DE33B4}" srcId="{2C6ED515-8379-4A38-B4BB-B01AE3128857}" destId="{EA830929-BEE8-4222-A250-A90A484F6561}" srcOrd="0" destOrd="0" parTransId="{F6A07ABC-79D1-48FE-B172-C0D735F6A8E1}" sibTransId="{11DD3A65-E07B-47E8-BBFE-F42F60F65CF4}"/>
    <dgm:cxn modelId="{2A0DACD3-2ABD-4D1B-A27E-B74213BCD861}" srcId="{9E54B32E-5BAA-40FF-AFB1-1EB712867875}" destId="{224348FC-2D4F-4C68-A2CC-9F6299706233}" srcOrd="0" destOrd="0" parTransId="{4484C6A3-E908-4C48-ABF6-C2B739FE54A1}" sibTransId="{38A767D7-14EB-4C0C-BF5A-00881543212D}"/>
    <dgm:cxn modelId="{0BCFD5E5-553B-4F58-926F-4683475350BD}" type="presOf" srcId="{60BC7FD0-3466-44F1-B98D-0E62EAE0DDA5}" destId="{C81DB2BF-35EC-495C-9F1B-E7EFD1F519E7}" srcOrd="0" destOrd="0" presId="urn:microsoft.com/office/officeart/2018/2/layout/IconLabelDescriptionList"/>
    <dgm:cxn modelId="{9AA13344-79C0-4F8F-9EBA-D54A9B1B1864}" type="presParOf" srcId="{90EC7B76-6450-4C94-9D94-2AD4B27E260E}" destId="{415063C9-110E-48E8-A38F-327658DD584F}" srcOrd="0" destOrd="0" presId="urn:microsoft.com/office/officeart/2018/2/layout/IconLabelDescriptionList"/>
    <dgm:cxn modelId="{07C8615A-D595-4F9C-AA0B-3489E19857A7}" type="presParOf" srcId="{415063C9-110E-48E8-A38F-327658DD584F}" destId="{64622CFB-E489-4CDF-90DE-5C4EC4CE66C1}" srcOrd="0" destOrd="0" presId="urn:microsoft.com/office/officeart/2018/2/layout/IconLabelDescriptionList"/>
    <dgm:cxn modelId="{6C68734E-E0DF-4E45-AAC4-E44BB4378D81}" type="presParOf" srcId="{415063C9-110E-48E8-A38F-327658DD584F}" destId="{1DD4B948-E897-45B5-987C-38A2705D8A95}" srcOrd="1" destOrd="0" presId="urn:microsoft.com/office/officeart/2018/2/layout/IconLabelDescriptionList"/>
    <dgm:cxn modelId="{F9C0B3E1-8F59-441F-8D22-A97A1236CD2F}" type="presParOf" srcId="{415063C9-110E-48E8-A38F-327658DD584F}" destId="{E8DB2BDF-6818-4302-86C0-19D8DDBABF65}" srcOrd="2" destOrd="0" presId="urn:microsoft.com/office/officeart/2018/2/layout/IconLabelDescriptionList"/>
    <dgm:cxn modelId="{253918DF-3178-452D-8ACE-E260E9F1D9BD}" type="presParOf" srcId="{415063C9-110E-48E8-A38F-327658DD584F}" destId="{E5F0CCF2-E663-47DC-9C97-FEFD68BDBE64}" srcOrd="3" destOrd="0" presId="urn:microsoft.com/office/officeart/2018/2/layout/IconLabelDescriptionList"/>
    <dgm:cxn modelId="{C5D97A19-2EB9-41AF-A3DE-0757D37A2A31}" type="presParOf" srcId="{415063C9-110E-48E8-A38F-327658DD584F}" destId="{C81DB2BF-35EC-495C-9F1B-E7EFD1F519E7}" srcOrd="4" destOrd="0" presId="urn:microsoft.com/office/officeart/2018/2/layout/IconLabelDescriptionList"/>
    <dgm:cxn modelId="{B6E11666-EDCE-4F74-9788-6AA4866EB9E8}" type="presParOf" srcId="{90EC7B76-6450-4C94-9D94-2AD4B27E260E}" destId="{E41C9EF9-B753-48C6-AEE6-4A8B882404F9}" srcOrd="1" destOrd="0" presId="urn:microsoft.com/office/officeart/2018/2/layout/IconLabelDescriptionList"/>
    <dgm:cxn modelId="{95EDAEB0-0D57-4D1B-BE27-97AB641C4702}" type="presParOf" srcId="{90EC7B76-6450-4C94-9D94-2AD4B27E260E}" destId="{5CD1E322-9925-472A-8F6E-5660D5FC41DF}" srcOrd="2" destOrd="0" presId="urn:microsoft.com/office/officeart/2018/2/layout/IconLabelDescriptionList"/>
    <dgm:cxn modelId="{EFB98BF2-0FAF-4FD4-84A6-50BB38E87310}" type="presParOf" srcId="{5CD1E322-9925-472A-8F6E-5660D5FC41DF}" destId="{F10B6A46-CD61-4948-A08A-F914F17BEC6B}" srcOrd="0" destOrd="0" presId="urn:microsoft.com/office/officeart/2018/2/layout/IconLabelDescriptionList"/>
    <dgm:cxn modelId="{D90E3936-4B32-4E6A-99AC-C747DC9F813F}" type="presParOf" srcId="{5CD1E322-9925-472A-8F6E-5660D5FC41DF}" destId="{0F519488-96BF-4802-BED3-8375D316366C}" srcOrd="1" destOrd="0" presId="urn:microsoft.com/office/officeart/2018/2/layout/IconLabelDescriptionList"/>
    <dgm:cxn modelId="{C7847924-9C62-4259-82C2-4083E3663EEF}" type="presParOf" srcId="{5CD1E322-9925-472A-8F6E-5660D5FC41DF}" destId="{A707F6F9-88E3-41FC-989B-A08900D5B6B6}" srcOrd="2" destOrd="0" presId="urn:microsoft.com/office/officeart/2018/2/layout/IconLabelDescriptionList"/>
    <dgm:cxn modelId="{96EBC714-2FC5-4CBA-9534-9BEE4BFA842E}" type="presParOf" srcId="{5CD1E322-9925-472A-8F6E-5660D5FC41DF}" destId="{B95268F5-599C-4104-BA49-81FBAFD41148}" srcOrd="3" destOrd="0" presId="urn:microsoft.com/office/officeart/2018/2/layout/IconLabelDescriptionList"/>
    <dgm:cxn modelId="{2624A124-7A7E-40E6-9C8D-121C0351CBD7}" type="presParOf" srcId="{5CD1E322-9925-472A-8F6E-5660D5FC41DF}" destId="{62AB1797-1470-435D-82AF-24ABFD0454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8EFF7-C4DE-43D9-BC38-529507F20A23}">
      <dsp:nvSpPr>
        <dsp:cNvPr id="0" name=""/>
        <dsp:cNvSpPr/>
      </dsp:nvSpPr>
      <dsp:spPr>
        <a:xfrm>
          <a:off x="0" y="304901"/>
          <a:ext cx="105156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kern="1200" dirty="0">
              <a:latin typeface="Calibri "/>
            </a:rPr>
            <a:t>Aufgabenstellung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kern="1200" dirty="0">
              <a:latin typeface="+mn-lt"/>
            </a:rPr>
            <a:t>Lösung der Aufgabenstellung</a:t>
          </a:r>
        </a:p>
      </dsp:txBody>
      <dsp:txXfrm>
        <a:off x="0" y="304901"/>
        <a:ext cx="10515600" cy="699300"/>
      </dsp:txXfrm>
    </dsp:sp>
    <dsp:sp modelId="{D055A9F8-3F68-4CEA-905E-B2F4BA37CF20}">
      <dsp:nvSpPr>
        <dsp:cNvPr id="0" name=""/>
        <dsp:cNvSpPr/>
      </dsp:nvSpPr>
      <dsp:spPr>
        <a:xfrm>
          <a:off x="525780" y="127781"/>
          <a:ext cx="7360920" cy="354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Einleitung</a:t>
          </a:r>
          <a:endParaRPr lang="en-US" sz="1200" kern="1200" dirty="0"/>
        </a:p>
      </dsp:txBody>
      <dsp:txXfrm>
        <a:off x="543073" y="145074"/>
        <a:ext cx="7326334" cy="319654"/>
      </dsp:txXfrm>
    </dsp:sp>
    <dsp:sp modelId="{9AB2D91C-18B1-4D62-989D-62FDFBF89EBF}">
      <dsp:nvSpPr>
        <dsp:cNvPr id="0" name=""/>
        <dsp:cNvSpPr/>
      </dsp:nvSpPr>
      <dsp:spPr>
        <a:xfrm>
          <a:off x="0" y="1246122"/>
          <a:ext cx="105156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Flussdiagram der Seitenstruktur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Übersicht und Erläuterung der Datenbank</a:t>
          </a:r>
          <a:endParaRPr lang="en-US" sz="1200" kern="1200" dirty="0"/>
        </a:p>
      </dsp:txBody>
      <dsp:txXfrm>
        <a:off x="0" y="1246122"/>
        <a:ext cx="10515600" cy="699300"/>
      </dsp:txXfrm>
    </dsp:sp>
    <dsp:sp modelId="{69116727-89E6-4140-9178-0F5E86A988AC}">
      <dsp:nvSpPr>
        <dsp:cNvPr id="0" name=""/>
        <dsp:cNvSpPr/>
      </dsp:nvSpPr>
      <dsp:spPr>
        <a:xfrm>
          <a:off x="525780" y="1069002"/>
          <a:ext cx="7360920" cy="3542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Architektur der Anwendung</a:t>
          </a:r>
          <a:endParaRPr lang="en-US" sz="1200" kern="1200" dirty="0"/>
        </a:p>
      </dsp:txBody>
      <dsp:txXfrm>
        <a:off x="543073" y="1086295"/>
        <a:ext cx="7326334" cy="319654"/>
      </dsp:txXfrm>
    </dsp:sp>
    <dsp:sp modelId="{EA6E6635-F6E1-4712-B3DC-16C7E1532C8E}">
      <dsp:nvSpPr>
        <dsp:cNvPr id="0" name=""/>
        <dsp:cNvSpPr/>
      </dsp:nvSpPr>
      <dsp:spPr>
        <a:xfrm>
          <a:off x="0" y="2187342"/>
          <a:ext cx="10515600" cy="109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1" kern="1200" dirty="0">
              <a:latin typeface="Calibri Light" panose="020F0302020204030204"/>
            </a:rPr>
            <a:t>Übersicht der geplanten Implementierung</a:t>
          </a:r>
          <a:endParaRPr lang="en-US" sz="1200" b="1" kern="1200" dirty="0"/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kern="1200" dirty="0">
              <a:latin typeface="+mn-lt"/>
            </a:rPr>
            <a:t>Implementierung der Anwendung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Live-Demo der wichtigsten Seiten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Veranschaulichung und Erklärung des Codes</a:t>
          </a:r>
          <a:endParaRPr lang="en-US" sz="1200" kern="1200" dirty="0"/>
        </a:p>
      </dsp:txBody>
      <dsp:txXfrm>
        <a:off x="0" y="2187342"/>
        <a:ext cx="10515600" cy="1096200"/>
      </dsp:txXfrm>
    </dsp:sp>
    <dsp:sp modelId="{2C66D50F-2555-43E1-BCCF-711F72719D21}">
      <dsp:nvSpPr>
        <dsp:cNvPr id="0" name=""/>
        <dsp:cNvSpPr/>
      </dsp:nvSpPr>
      <dsp:spPr>
        <a:xfrm>
          <a:off x="525780" y="2010222"/>
          <a:ext cx="7360920" cy="3542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Vorstellung der Website</a:t>
          </a:r>
          <a:endParaRPr lang="en-US" sz="1200" kern="1200" dirty="0"/>
        </a:p>
      </dsp:txBody>
      <dsp:txXfrm>
        <a:off x="543073" y="2027515"/>
        <a:ext cx="7326334" cy="319654"/>
      </dsp:txXfrm>
    </dsp:sp>
    <dsp:sp modelId="{367C84D6-B3FD-4986-993A-5232FC687BA7}">
      <dsp:nvSpPr>
        <dsp:cNvPr id="0" name=""/>
        <dsp:cNvSpPr/>
      </dsp:nvSpPr>
      <dsp:spPr>
        <a:xfrm>
          <a:off x="0" y="3525462"/>
          <a:ext cx="105156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Technologieentscheidungen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Herausforderungen und Lösungen</a:t>
          </a:r>
          <a:endParaRPr lang="en-US" sz="1200" kern="1200" dirty="0"/>
        </a:p>
      </dsp:txBody>
      <dsp:txXfrm>
        <a:off x="0" y="3525462"/>
        <a:ext cx="10515600" cy="699300"/>
      </dsp:txXfrm>
    </dsp:sp>
    <dsp:sp modelId="{5BA0506C-1584-4E2B-A7A7-BA0D5D4607DA}">
      <dsp:nvSpPr>
        <dsp:cNvPr id="0" name=""/>
        <dsp:cNvSpPr/>
      </dsp:nvSpPr>
      <dsp:spPr>
        <a:xfrm>
          <a:off x="525780" y="3348342"/>
          <a:ext cx="7360920" cy="3542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Reflektion</a:t>
          </a:r>
          <a:endParaRPr lang="en-US" sz="1200" kern="1200" dirty="0"/>
        </a:p>
      </dsp:txBody>
      <dsp:txXfrm>
        <a:off x="543073" y="3365635"/>
        <a:ext cx="7326334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22CFB-E489-4CDF-90DE-5C4EC4CE66C1}">
      <dsp:nvSpPr>
        <dsp:cNvPr id="0" name=""/>
        <dsp:cNvSpPr/>
      </dsp:nvSpPr>
      <dsp:spPr>
        <a:xfrm>
          <a:off x="4296" y="242515"/>
          <a:ext cx="1270078" cy="1270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B2BDF-6818-4302-86C0-19D8DDBABF65}">
      <dsp:nvSpPr>
        <dsp:cNvPr id="0" name=""/>
        <dsp:cNvSpPr/>
      </dsp:nvSpPr>
      <dsp:spPr>
        <a:xfrm>
          <a:off x="4296" y="1680678"/>
          <a:ext cx="3628796" cy="544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700" kern="1200" dirty="0"/>
            <a:t>Implementierung eines Anmeldesystems</a:t>
          </a:r>
          <a:endParaRPr lang="en-US" sz="1700" kern="1200" dirty="0"/>
        </a:p>
      </dsp:txBody>
      <dsp:txXfrm>
        <a:off x="4296" y="1680678"/>
        <a:ext cx="3628796" cy="544319"/>
      </dsp:txXfrm>
    </dsp:sp>
    <dsp:sp modelId="{C81DB2BF-35EC-495C-9F1B-E7EFD1F519E7}">
      <dsp:nvSpPr>
        <dsp:cNvPr id="0" name=""/>
        <dsp:cNvSpPr/>
      </dsp:nvSpPr>
      <dsp:spPr>
        <a:xfrm>
          <a:off x="4296" y="2303177"/>
          <a:ext cx="3628796" cy="1848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Möglichkeit dich zu Registrieren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Möglichkeit dich Anzumelden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Möglichkeit dein Passwort zu ändern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Möglichkeit dein Account zu löschen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Einträge zu erstellen und Lesezeichen für sich selber zu erstellen</a:t>
          </a:r>
          <a:endParaRPr lang="en-US" sz="1300" kern="1200"/>
        </a:p>
      </dsp:txBody>
      <dsp:txXfrm>
        <a:off x="4296" y="2303177"/>
        <a:ext cx="3628796" cy="1848289"/>
      </dsp:txXfrm>
    </dsp:sp>
    <dsp:sp modelId="{F10B6A46-CD61-4948-A08A-F914F17BEC6B}">
      <dsp:nvSpPr>
        <dsp:cNvPr id="0" name=""/>
        <dsp:cNvSpPr/>
      </dsp:nvSpPr>
      <dsp:spPr>
        <a:xfrm>
          <a:off x="4268132" y="242515"/>
          <a:ext cx="1270078" cy="1270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7F6F9-88E3-41FC-989B-A08900D5B6B6}">
      <dsp:nvSpPr>
        <dsp:cNvPr id="0" name=""/>
        <dsp:cNvSpPr/>
      </dsp:nvSpPr>
      <dsp:spPr>
        <a:xfrm>
          <a:off x="4268132" y="1680678"/>
          <a:ext cx="3628796" cy="544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700" kern="1200"/>
            <a:t>Implementierung eines Administratorsystems</a:t>
          </a:r>
          <a:endParaRPr lang="en-US" sz="1700" kern="1200"/>
        </a:p>
      </dsp:txBody>
      <dsp:txXfrm>
        <a:off x="4268132" y="1680678"/>
        <a:ext cx="3628796" cy="544319"/>
      </dsp:txXfrm>
    </dsp:sp>
    <dsp:sp modelId="{62AB1797-1470-435D-82AF-24ABFD0454D8}">
      <dsp:nvSpPr>
        <dsp:cNvPr id="0" name=""/>
        <dsp:cNvSpPr/>
      </dsp:nvSpPr>
      <dsp:spPr>
        <a:xfrm>
          <a:off x="4268132" y="2303177"/>
          <a:ext cx="3628796" cy="1848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Administratoren können fremde Einträge bearbeiten und löschen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Administratoren können alle User sehen und deren Accounts löschen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Der „Owner“ hat die Möglichkeit Administratoren zu ernennen, die Rechte wegzunehmen und zu löschen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Administratoren können in bestimmte Tabellen weitere Einträge hinzufügen, löschen oder bearbeiten</a:t>
          </a:r>
          <a:endParaRPr lang="en-US" sz="1300" kern="1200"/>
        </a:p>
      </dsp:txBody>
      <dsp:txXfrm>
        <a:off x="4268132" y="2303177"/>
        <a:ext cx="3628796" cy="1848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22CFB-E489-4CDF-90DE-5C4EC4CE66C1}">
      <dsp:nvSpPr>
        <dsp:cNvPr id="0" name=""/>
        <dsp:cNvSpPr/>
      </dsp:nvSpPr>
      <dsp:spPr>
        <a:xfrm>
          <a:off x="1353553" y="60009"/>
          <a:ext cx="1512000" cy="15120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000" b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B2BDF-6818-4302-86C0-19D8DDBABF65}">
      <dsp:nvSpPr>
        <dsp:cNvPr id="0" name=""/>
        <dsp:cNvSpPr/>
      </dsp:nvSpPr>
      <dsp:spPr>
        <a:xfrm>
          <a:off x="47163" y="158766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 err="1"/>
            <a:t>Erweiterung</a:t>
          </a:r>
          <a:r>
            <a:rPr lang="en-US" sz="2300" kern="1200" dirty="0"/>
            <a:t> des </a:t>
          </a:r>
          <a:r>
            <a:rPr lang="de-DE" sz="2300" kern="1200" dirty="0"/>
            <a:t>Administratorsystems</a:t>
          </a:r>
          <a:endParaRPr lang="en-US" sz="2300" kern="1200" dirty="0"/>
        </a:p>
      </dsp:txBody>
      <dsp:txXfrm>
        <a:off x="47163" y="1587667"/>
        <a:ext cx="4320000" cy="648000"/>
      </dsp:txXfrm>
    </dsp:sp>
    <dsp:sp modelId="{C81DB2BF-35EC-495C-9F1B-E7EFD1F519E7}">
      <dsp:nvSpPr>
        <dsp:cNvPr id="0" name=""/>
        <dsp:cNvSpPr/>
      </dsp:nvSpPr>
      <dsp:spPr>
        <a:xfrm>
          <a:off x="69239" y="1971529"/>
          <a:ext cx="4320000" cy="1228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Möglichkeit Einträge hinzuzufügen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Möglichkeit Einträge zu löschen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Möglichkeit Einträge zu bearbeiten</a:t>
          </a:r>
          <a:endParaRPr lang="en-US" sz="1700" kern="1200" dirty="0"/>
        </a:p>
      </dsp:txBody>
      <dsp:txXfrm>
        <a:off x="69239" y="1971529"/>
        <a:ext cx="4320000" cy="122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22CFB-E489-4CDF-90DE-5C4EC4CE66C1}">
      <dsp:nvSpPr>
        <dsp:cNvPr id="0" name=""/>
        <dsp:cNvSpPr/>
      </dsp:nvSpPr>
      <dsp:spPr>
        <a:xfrm>
          <a:off x="559800" y="40603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B2BDF-6818-4302-86C0-19D8DDBABF65}">
      <dsp:nvSpPr>
        <dsp:cNvPr id="0" name=""/>
        <dsp:cNvSpPr/>
      </dsp:nvSpPr>
      <dsp:spPr>
        <a:xfrm>
          <a:off x="559800" y="207027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100" b="0" kern="1200">
              <a:latin typeface="Arial Nova"/>
            </a:rPr>
            <a:t>Implementierung von </a:t>
          </a:r>
          <a:r>
            <a:rPr lang="de-DE" sz="2100" b="0" kern="1200" err="1">
              <a:latin typeface="Arial Nova"/>
            </a:rPr>
            <a:t>Navbar</a:t>
          </a:r>
          <a:r>
            <a:rPr lang="de-DE" sz="2100" b="0" kern="1200">
              <a:latin typeface="Arial Nova"/>
            </a:rPr>
            <a:t> und </a:t>
          </a:r>
          <a:r>
            <a:rPr lang="de-DE" sz="2100" b="0" kern="1200" err="1">
              <a:latin typeface="Arial Nova"/>
            </a:rPr>
            <a:t>Footer</a:t>
          </a:r>
          <a:endParaRPr lang="en-US" sz="2100" b="0" kern="1200">
            <a:latin typeface="Arial Nova"/>
          </a:endParaRPr>
        </a:p>
      </dsp:txBody>
      <dsp:txXfrm>
        <a:off x="559800" y="2070272"/>
        <a:ext cx="4320000" cy="648000"/>
      </dsp:txXfrm>
    </dsp:sp>
    <dsp:sp modelId="{C81DB2BF-35EC-495C-9F1B-E7EFD1F519E7}">
      <dsp:nvSpPr>
        <dsp:cNvPr id="0" name=""/>
        <dsp:cNvSpPr/>
      </dsp:nvSpPr>
      <dsp:spPr>
        <a:xfrm>
          <a:off x="559800" y="2789082"/>
          <a:ext cx="4320000" cy="1157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>
              <a:latin typeface="Arial Nova"/>
            </a:rPr>
            <a:t>Aufbau des Körpers der Seite</a:t>
          </a:r>
          <a:endParaRPr lang="en-US" sz="1600" b="0" kern="1200">
            <a:latin typeface="Arial Nova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>
              <a:latin typeface="Arial Nova"/>
            </a:rPr>
            <a:t>Möglichkeit des Navigierendes zwischen den Funktionen</a:t>
          </a:r>
          <a:endParaRPr lang="en-US" sz="1600" b="0" kern="1200">
            <a:latin typeface="Arial Nova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>
              <a:latin typeface="Arial Nova"/>
            </a:rPr>
            <a:t>Ende der Website durch ein </a:t>
          </a:r>
          <a:r>
            <a:rPr lang="de-DE" sz="1600" b="0" kern="1200" err="1">
              <a:latin typeface="Arial Nova"/>
            </a:rPr>
            <a:t>Footer</a:t>
          </a:r>
          <a:r>
            <a:rPr lang="de-DE" sz="1600" b="0" kern="1200">
              <a:latin typeface="Arial Nova"/>
            </a:rPr>
            <a:t> </a:t>
          </a:r>
          <a:endParaRPr lang="en-US" sz="1600" b="0" kern="1200">
            <a:latin typeface="Arial Nova"/>
          </a:endParaRPr>
        </a:p>
      </dsp:txBody>
      <dsp:txXfrm>
        <a:off x="559800" y="2789082"/>
        <a:ext cx="4320000" cy="1157429"/>
      </dsp:txXfrm>
    </dsp:sp>
    <dsp:sp modelId="{F10B6A46-CD61-4948-A08A-F914F17BEC6B}">
      <dsp:nvSpPr>
        <dsp:cNvPr id="0" name=""/>
        <dsp:cNvSpPr/>
      </dsp:nvSpPr>
      <dsp:spPr>
        <a:xfrm>
          <a:off x="5635800" y="406031"/>
          <a:ext cx="1512000" cy="151200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7F6F9-88E3-41FC-989B-A08900D5B6B6}">
      <dsp:nvSpPr>
        <dsp:cNvPr id="0" name=""/>
        <dsp:cNvSpPr/>
      </dsp:nvSpPr>
      <dsp:spPr>
        <a:xfrm>
          <a:off x="5635800" y="207027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100" b="0" kern="1200">
              <a:latin typeface="Arial Nova"/>
            </a:rPr>
            <a:t>Implementierung der Funktion Hinzufügen </a:t>
          </a:r>
          <a:endParaRPr lang="en-US" sz="2100" b="0" kern="1200">
            <a:latin typeface="Arial Nova"/>
          </a:endParaRPr>
        </a:p>
      </dsp:txBody>
      <dsp:txXfrm>
        <a:off x="5635800" y="2070272"/>
        <a:ext cx="4320000" cy="648000"/>
      </dsp:txXfrm>
    </dsp:sp>
    <dsp:sp modelId="{62AB1797-1470-435D-82AF-24ABFD0454D8}">
      <dsp:nvSpPr>
        <dsp:cNvPr id="0" name=""/>
        <dsp:cNvSpPr/>
      </dsp:nvSpPr>
      <dsp:spPr>
        <a:xfrm>
          <a:off x="5635800" y="2789082"/>
          <a:ext cx="4320000" cy="1157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>
              <a:latin typeface="Arial Nova"/>
            </a:rPr>
            <a:t>Möglichkeit von Usern das Eintragen von neuen Literaturen</a:t>
          </a:r>
          <a:endParaRPr lang="en-US" sz="1600" b="0" kern="1200">
            <a:latin typeface="Arial Nova"/>
          </a:endParaRPr>
        </a:p>
      </dsp:txBody>
      <dsp:txXfrm>
        <a:off x="5635800" y="2789082"/>
        <a:ext cx="4320000" cy="11574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22CFB-E489-4CDF-90DE-5C4EC4CE66C1}">
      <dsp:nvSpPr>
        <dsp:cNvPr id="0" name=""/>
        <dsp:cNvSpPr/>
      </dsp:nvSpPr>
      <dsp:spPr>
        <a:xfrm>
          <a:off x="439" y="885876"/>
          <a:ext cx="1271320" cy="1271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B2BDF-6818-4302-86C0-19D8DDBABF65}">
      <dsp:nvSpPr>
        <dsp:cNvPr id="0" name=""/>
        <dsp:cNvSpPr/>
      </dsp:nvSpPr>
      <dsp:spPr>
        <a:xfrm>
          <a:off x="439" y="2269952"/>
          <a:ext cx="3632343" cy="54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Implementierung einer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Suchfunktion</a:t>
          </a:r>
          <a:endParaRPr lang="en-US" sz="1400" kern="1200"/>
        </a:p>
      </dsp:txBody>
      <dsp:txXfrm>
        <a:off x="439" y="2269952"/>
        <a:ext cx="3632343" cy="544851"/>
      </dsp:txXfrm>
    </dsp:sp>
    <dsp:sp modelId="{C81DB2BF-35EC-495C-9F1B-E7EFD1F519E7}">
      <dsp:nvSpPr>
        <dsp:cNvPr id="0" name=""/>
        <dsp:cNvSpPr/>
      </dsp:nvSpPr>
      <dsp:spPr>
        <a:xfrm>
          <a:off x="439" y="2867248"/>
          <a:ext cx="3632343" cy="640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Soll </a:t>
          </a:r>
          <a:r>
            <a:rPr lang="en-US" sz="1100" kern="1200" err="1"/>
            <a:t>Namen</a:t>
          </a:r>
          <a:r>
            <a:rPr lang="en-US" sz="1100" kern="1200"/>
            <a:t> </a:t>
          </a:r>
          <a:r>
            <a:rPr lang="en-US" sz="1100" kern="1200" err="1"/>
            <a:t>suchen</a:t>
          </a:r>
          <a:r>
            <a:rPr lang="en-US" sz="1100" kern="1200"/>
            <a:t> </a:t>
          </a:r>
          <a:r>
            <a:rPr lang="en-US" sz="1100" kern="1200" err="1"/>
            <a:t>können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Soll </a:t>
          </a:r>
          <a:r>
            <a:rPr lang="en-US" sz="1100" kern="1200" err="1"/>
            <a:t>Filtern</a:t>
          </a:r>
          <a:r>
            <a:rPr lang="en-US" sz="1100" kern="1200"/>
            <a:t> </a:t>
          </a:r>
          <a:r>
            <a:rPr lang="en-US" sz="1100" kern="1200" err="1"/>
            <a:t>können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Soll </a:t>
          </a:r>
          <a:r>
            <a:rPr lang="en-US" sz="1100" kern="1200" err="1"/>
            <a:t>sortieren</a:t>
          </a:r>
          <a:r>
            <a:rPr lang="en-US" sz="1100" kern="1200"/>
            <a:t> </a:t>
          </a:r>
          <a:r>
            <a:rPr lang="en-US" sz="1100" kern="1200" err="1"/>
            <a:t>können</a:t>
          </a:r>
          <a:endParaRPr lang="en-US" sz="1100" kern="1200"/>
        </a:p>
      </dsp:txBody>
      <dsp:txXfrm>
        <a:off x="439" y="2867248"/>
        <a:ext cx="3632343" cy="640856"/>
      </dsp:txXfrm>
    </dsp:sp>
    <dsp:sp modelId="{F10B6A46-CD61-4948-A08A-F914F17BEC6B}">
      <dsp:nvSpPr>
        <dsp:cNvPr id="0" name=""/>
        <dsp:cNvSpPr/>
      </dsp:nvSpPr>
      <dsp:spPr>
        <a:xfrm>
          <a:off x="4268443" y="885876"/>
          <a:ext cx="1271320" cy="1271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7F6F9-88E3-41FC-989B-A08900D5B6B6}">
      <dsp:nvSpPr>
        <dsp:cNvPr id="0" name=""/>
        <dsp:cNvSpPr/>
      </dsp:nvSpPr>
      <dsp:spPr>
        <a:xfrm>
          <a:off x="4268443" y="2269952"/>
          <a:ext cx="3632343" cy="54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Implementierung einer Merkliste</a:t>
          </a:r>
          <a:endParaRPr lang="en-US" sz="1400" kern="1200"/>
        </a:p>
      </dsp:txBody>
      <dsp:txXfrm>
        <a:off x="4268443" y="2269952"/>
        <a:ext cx="3632343" cy="544851"/>
      </dsp:txXfrm>
    </dsp:sp>
    <dsp:sp modelId="{62AB1797-1470-435D-82AF-24ABFD0454D8}">
      <dsp:nvSpPr>
        <dsp:cNvPr id="0" name=""/>
        <dsp:cNvSpPr/>
      </dsp:nvSpPr>
      <dsp:spPr>
        <a:xfrm>
          <a:off x="4268443" y="2867248"/>
          <a:ext cx="3632343" cy="640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Soll </a:t>
          </a:r>
          <a:r>
            <a:rPr lang="en-US" sz="1100" kern="1200" dirty="0" err="1"/>
            <a:t>Literatur</a:t>
          </a:r>
          <a:r>
            <a:rPr lang="en-US" sz="1100" kern="1200" dirty="0"/>
            <a:t> </a:t>
          </a:r>
          <a:r>
            <a:rPr lang="en-US" sz="1100" kern="1200" dirty="0" err="1"/>
            <a:t>sich</a:t>
          </a:r>
          <a:r>
            <a:rPr lang="en-US" sz="1100" kern="1200" dirty="0"/>
            <a:t> </a:t>
          </a:r>
          <a:r>
            <a:rPr lang="en-US" sz="1100" kern="1200" dirty="0" err="1"/>
            <a:t>merken</a:t>
          </a:r>
          <a:r>
            <a:rPr lang="en-US" sz="1100" kern="1200" dirty="0"/>
            <a:t> </a:t>
          </a:r>
          <a:r>
            <a:rPr lang="en-US" sz="1100" kern="1200" dirty="0" err="1"/>
            <a:t>können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Soll </a:t>
          </a:r>
          <a:r>
            <a:rPr lang="en-US" sz="1100" kern="1200" dirty="0" err="1"/>
            <a:t>nach</a:t>
          </a:r>
          <a:r>
            <a:rPr lang="en-US" sz="1100" kern="1200" dirty="0"/>
            <a:t> </a:t>
          </a:r>
          <a:r>
            <a:rPr lang="en-US" sz="1100" kern="1200" dirty="0" err="1"/>
            <a:t>gemerkter</a:t>
          </a:r>
          <a:r>
            <a:rPr lang="en-US" sz="1100" kern="1200" dirty="0"/>
            <a:t> </a:t>
          </a:r>
          <a:r>
            <a:rPr lang="en-US" sz="1100" kern="1200" dirty="0" err="1"/>
            <a:t>Literatur</a:t>
          </a:r>
          <a:r>
            <a:rPr lang="en-US" sz="1100" kern="1200" dirty="0"/>
            <a:t> </a:t>
          </a:r>
          <a:r>
            <a:rPr lang="en-US" sz="1100" kern="1200" dirty="0" err="1"/>
            <a:t>suchen</a:t>
          </a:r>
          <a:r>
            <a:rPr lang="en-US" sz="1100" kern="1200" dirty="0"/>
            <a:t> </a:t>
          </a:r>
          <a:r>
            <a:rPr lang="en-US" sz="1100" kern="1200" dirty="0" err="1"/>
            <a:t>können</a:t>
          </a:r>
          <a:endParaRPr lang="en-US" sz="1100" kern="1200" dirty="0"/>
        </a:p>
      </dsp:txBody>
      <dsp:txXfrm>
        <a:off x="4268443" y="2867248"/>
        <a:ext cx="3632343" cy="640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448E-FA83-E907-BE2A-3E3B1CC2B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C9AE14-06CA-E3F1-0B58-B402577BE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F8C1E6-6A1E-CBF9-AF2F-B2D1F2AB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03EDFB-6282-7BA6-07FD-25775C04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4049CF-BAB6-5C83-D6A6-00F1EF57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83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DD6B0-FD7F-3F17-2E7B-58AA774D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D15505-DBC7-D8D4-1849-6EF56D867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A36372-D2F6-A974-A5E3-B6E20231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B4B8DB-8FF9-A3CC-8A11-B885257F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BC4E09-7411-F678-D39A-DA9F19B0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47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4181E9-EA50-1A71-9CD1-71AAC9CCD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007F98-6B6C-1BD8-4FE2-CA3472BE8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9822B8-E8BE-E66F-1617-751820B06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9A998-01F7-6472-E28D-E9DA3EF21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239002-EB17-C2BB-A003-FCAEB80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0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CFC83-B51C-950E-61CB-95E33559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1E18AA-6254-D8A2-99D0-F1C6ACA45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C1AE41-224B-8645-3767-724772A2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46596A-C9C7-B91A-DA90-9B46339F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0D5A2C-E56B-2D17-BF57-5545D594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7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3D1E8-03C5-37F5-02AE-EBC7EF88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3B99E-96F3-F5B5-C3B7-2026884FE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AC55BF-D1E5-C3F8-EEB4-0E187E3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B4DD1A-FF4A-129C-4752-D5D6C7E8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91E2FF-33DA-7985-11DC-D534E31F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16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D83B9-A878-5A42-0BF7-D5DB432C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93C0E4-2675-F894-AEE6-EB173C2CF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0DA7A9-D995-F637-D754-308DB8C8B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017966-367E-3196-1031-11B58ACD0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D008D4-5140-DE66-9F8F-13E11DA3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2F3568-FDFC-081B-0F6B-500DD324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2A088-556A-D18D-ECBD-F4193AB8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96AA45-B6BC-E5C2-1398-44CD7A731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3F3D0-3EE5-3988-6966-68D62F7BB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DA9973-7096-471F-8F47-EACCCBDDE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6301F2D-E502-12AB-AD30-83AD9F912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29AEEF-0954-9FBE-A05A-640C7DA2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CE8BFD0-01E6-ED71-4D7A-111D19C3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76CDBC6-34E9-0FF7-5375-7934035F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01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D8B0C-4A6F-9DDF-D53C-61E298F5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298191-AD43-1BC1-FDD0-2B40429E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811AA9-4318-D91F-0781-216D0D07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9103EC-9D21-AD57-9F5B-771F82CA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91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7DEF0E-8B62-D971-008B-87AABE68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9B6CC4-3C2A-E045-6064-1005E7DF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301902-5B70-4217-CCB6-EE40657A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8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E8316-5237-F731-3E2C-7BE2A8A6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00CAA8-4EEB-BC7F-2C7E-A5EBEC632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DFB81F-EEE7-4163-9177-5929B9396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B43D30-5099-AB2C-1821-70EA68B9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69E766-DF5D-1411-D0A6-0CB0BADA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6762ED-B90D-A214-91F5-F55D9559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39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A084E-685A-8D96-D552-D7D4A752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7AC8A20-1F55-A39F-69E4-88AA21CBE8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6FC915-98C1-A507-0985-FEFDA8A61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3A618F-EC19-454E-6133-6B570515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12F433-E4EA-7E43-1B60-2B80A33ED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840F0F-CD2C-DA24-7B3E-72542AC4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22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E27455-C7BF-96BA-7179-3EAE2D61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ED156F-8BE5-7406-D50A-C454A51D6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8C605D-C8B5-6FA0-557F-C569A9C9A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BB5B3-162B-477F-83A9-9F79BE53FECA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E39392-30FF-4B0E-9198-378969C15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9ADC3E-31CF-1F4F-2B21-B8C44F466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3CAEE-C055-47A7-B671-4E039E44C0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61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Relationship Id="rId4" Type="http://schemas.openxmlformats.org/officeDocument/2006/relationships/image" Target="../media/image7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1022FF-D95A-0DB4-FF36-EA0DE858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SciRead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– Eine </a:t>
            </a:r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Webandwendung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zur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Verwaltung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wissenschatlicher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Literatur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73591B-3B50-5148-6783-C7BDC904014D}"/>
              </a:ext>
            </a:extLst>
          </p:cNvPr>
          <p:cNvSpPr txBox="1"/>
          <p:nvPr/>
        </p:nvSpPr>
        <p:spPr>
          <a:xfrm>
            <a:off x="3070274" y="4964238"/>
            <a:ext cx="6993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/>
              <a:t>Erstellt von: Jonas Kliefoth, Cem Cetin, Viktoria Lau, Kevin-Jörg Dreeßen</a:t>
            </a:r>
          </a:p>
          <a:p>
            <a:pPr algn="just"/>
            <a:r>
              <a:rPr lang="de-DE" dirty="0"/>
              <a:t>	    102202216, 102207269, 102204450, 102202394</a:t>
            </a:r>
          </a:p>
          <a:p>
            <a:pPr algn="just"/>
            <a:r>
              <a:rPr lang="de-DE" dirty="0"/>
              <a:t>		Dozent: </a:t>
            </a:r>
            <a:r>
              <a:rPr lang="de-DE" dirty="0" err="1"/>
              <a:t>Prof.Dr-Ing.Kuhlen</a:t>
            </a:r>
            <a:endParaRPr lang="de-DE" dirty="0"/>
          </a:p>
          <a:p>
            <a:pPr algn="just"/>
            <a:r>
              <a:rPr lang="de-DE" dirty="0"/>
              <a:t>		Kurs: DSGWP042201</a:t>
            </a:r>
          </a:p>
          <a:p>
            <a:pPr algn="just"/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07534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456B8D5-1FC9-00D7-D8D5-757594DF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Übersicht der geplanten Implementierungen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18CEB70-BC5B-BEAB-D4C9-C2B594077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45786"/>
              </p:ext>
            </p:extLst>
          </p:nvPr>
        </p:nvGraphicFramePr>
        <p:xfrm>
          <a:off x="2145387" y="1610528"/>
          <a:ext cx="790122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374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3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Freeform: Shape 37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03A89F-D89B-AB60-40DB-40A2A5F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defRPr b="1"/>
            </a:pPr>
            <a:r>
              <a:rPr lang="en-US" sz="3600">
                <a:solidFill>
                  <a:srgbClr val="080808"/>
                </a:solidFill>
              </a:rPr>
              <a:t>Implementierung eines Anmeldesystems</a:t>
            </a:r>
          </a:p>
        </p:txBody>
      </p:sp>
      <p:grpSp>
        <p:nvGrpSpPr>
          <p:cNvPr id="62" name="Group 39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43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47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49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1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53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3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41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7D0728C-8020-15CF-6732-63275D87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Registrierung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77D31F-C348-D821-6327-B2A80241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6842935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Nutzen und Funktionen</a:t>
            </a:r>
            <a:r>
              <a:rPr lang="en-US" sz="2000" dirty="0"/>
              <a:t>:</a:t>
            </a:r>
          </a:p>
          <a:p>
            <a:r>
              <a:rPr lang="en-US" sz="2000" dirty="0"/>
              <a:t>Es </a:t>
            </a:r>
            <a:r>
              <a:rPr lang="en-US" sz="2000"/>
              <a:t>wird</a:t>
            </a:r>
            <a:r>
              <a:rPr lang="en-US" sz="2000" dirty="0"/>
              <a:t> </a:t>
            </a:r>
            <a:r>
              <a:rPr lang="en-US" sz="2000"/>
              <a:t>ein</a:t>
            </a:r>
            <a:r>
              <a:rPr lang="en-US" sz="2000" dirty="0"/>
              <a:t> INSERT-</a:t>
            </a:r>
            <a:r>
              <a:rPr lang="en-US" sz="2000"/>
              <a:t>Befehl</a:t>
            </a:r>
            <a:r>
              <a:rPr lang="en-US" sz="2000" dirty="0"/>
              <a:t> </a:t>
            </a:r>
            <a:r>
              <a:rPr lang="en-US" sz="2000"/>
              <a:t>ausgeführt</a:t>
            </a:r>
            <a:r>
              <a:rPr lang="en-US" sz="2000" dirty="0"/>
              <a:t>.</a:t>
            </a:r>
          </a:p>
          <a:p>
            <a:pPr lvl="1"/>
            <a:r>
              <a:rPr lang="de-DE" sz="2000" dirty="0"/>
              <a:t>Einen Account erstellen und in der Datenbank abspeichern</a:t>
            </a:r>
          </a:p>
          <a:p>
            <a:pPr lvl="1"/>
            <a:r>
              <a:rPr lang="de-DE" sz="2000" dirty="0"/>
              <a:t>Gespeicherte Passwort in der Datenbank, muss verschlüsselt sein</a:t>
            </a:r>
          </a:p>
          <a:p>
            <a:pPr lvl="1"/>
            <a:r>
              <a:rPr lang="de-DE" sz="2000" dirty="0"/>
              <a:t>Keine doppelten Einträge erlauben</a:t>
            </a:r>
          </a:p>
        </p:txBody>
      </p:sp>
      <p:grpSp>
        <p:nvGrpSpPr>
          <p:cNvPr id="72" name="Group 4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47C07020-D6B0-C836-6BE0-D82285036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22" y="184820"/>
            <a:ext cx="2531680" cy="59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1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24F874-E407-41A5-918C-1CF5DF526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BB12D3E-DD63-469B-A687-14E38AE47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C10F17-490D-41AE-9B38-7F39AF738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43162C88-56E7-7DD0-4586-43AD17DAC522}"/>
              </a:ext>
            </a:extLst>
          </p:cNvPr>
          <p:cNvSpPr txBox="1">
            <a:spLocks/>
          </p:cNvSpPr>
          <p:nvPr/>
        </p:nvSpPr>
        <p:spPr>
          <a:xfrm>
            <a:off x="839788" y="736168"/>
            <a:ext cx="3932237" cy="1321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900" dirty="0"/>
              <a:t>Wie wird für die Registrierung die Sicherheit gewährleistet?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7C9A8834-6290-851F-5636-48D09E62B8F2}"/>
              </a:ext>
            </a:extLst>
          </p:cNvPr>
          <p:cNvSpPr txBox="1">
            <a:spLocks/>
          </p:cNvSpPr>
          <p:nvPr/>
        </p:nvSpPr>
        <p:spPr>
          <a:xfrm>
            <a:off x="839788" y="2227880"/>
            <a:ext cx="3932237" cy="3641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sz="1600" dirty="0"/>
              <a:t>Das Passwort wird als „Hash“ in der Datenbank gespeichert</a:t>
            </a:r>
          </a:p>
          <a:p>
            <a:pPr marL="285750" indent="-285750"/>
            <a:r>
              <a:rPr lang="de-DE" sz="1600" dirty="0"/>
              <a:t>Falls die Einträge in der Datenbank öffentlich werden, sind die Passwörter nicht direkt ersichtlich</a:t>
            </a:r>
          </a:p>
          <a:p>
            <a:pPr marL="285750" indent="-285750"/>
            <a:r>
              <a:rPr lang="de-DE" sz="1600" dirty="0"/>
              <a:t>Vor SQL-</a:t>
            </a:r>
            <a:r>
              <a:rPr lang="de-DE" sz="1600" dirty="0" err="1"/>
              <a:t>Injection</a:t>
            </a:r>
            <a:r>
              <a:rPr lang="de-DE" sz="1600" dirty="0"/>
              <a:t> mit der </a:t>
            </a:r>
            <a:r>
              <a:rPr lang="de-DE" sz="1600" dirty="0" err="1"/>
              <a:t>prepare</a:t>
            </a:r>
            <a:r>
              <a:rPr lang="de-DE" sz="1600" dirty="0"/>
              <a:t>() Funktion und Parametern schützen</a:t>
            </a:r>
          </a:p>
          <a:p>
            <a:pPr marL="285750" indent="-285750"/>
            <a:r>
              <a:rPr lang="de-DE" sz="1600" dirty="0"/>
              <a:t>Passwort muss mindestens 8-Zeichen lang sein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C1C8440-6230-C485-2071-FF96CC2C6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560079" cy="4873625"/>
          </a:xfrm>
        </p:spPr>
        <p:txBody>
          <a:bodyPr/>
          <a:lstStyle/>
          <a:p>
            <a:r>
              <a:rPr lang="de-DE" sz="1800" b="0" dirty="0">
                <a:effectLst/>
                <a:cs typeface="Arial" panose="020B0604020202020204" pitchFamily="34" charset="0"/>
              </a:rPr>
              <a:t>Passwort </a:t>
            </a:r>
            <a:r>
              <a:rPr lang="de-DE" sz="1800" b="0" dirty="0" err="1">
                <a:effectLst/>
                <a:cs typeface="Arial" panose="020B0604020202020204" pitchFamily="34" charset="0"/>
              </a:rPr>
              <a:t>hashen</a:t>
            </a:r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r>
              <a:rPr lang="de-DE" sz="1800" b="0" dirty="0">
                <a:effectLst/>
                <a:cs typeface="Arial" panose="020B0604020202020204" pitchFamily="34" charset="0"/>
              </a:rPr>
              <a:t>Daten in die Datenbank schreiben</a:t>
            </a:r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b="0" dirty="0">
              <a:effectLst/>
              <a:cs typeface="Arial" panose="020B0604020202020204" pitchFamily="34" charset="0"/>
            </a:endParaRPr>
          </a:p>
          <a:p>
            <a:r>
              <a:rPr lang="de-DE" sz="1800" dirty="0">
                <a:cs typeface="Arial" panose="020B0604020202020204" pitchFamily="34" charset="0"/>
              </a:rPr>
              <a:t>Acht Zeichen Anforderung</a:t>
            </a:r>
          </a:p>
          <a:p>
            <a:endParaRPr lang="de-DE" sz="1800" dirty="0"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1897FAE-8EB2-BB77-040D-76C68F551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4" t="31001" r="6772" b="29850"/>
          <a:stretch/>
        </p:blipFill>
        <p:spPr>
          <a:xfrm>
            <a:off x="5183187" y="1292831"/>
            <a:ext cx="4601906" cy="45916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AF2911-C3BC-5A05-FF48-FB7CBB1E4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6" t="31758" r="4405" b="15411"/>
          <a:stretch/>
        </p:blipFill>
        <p:spPr>
          <a:xfrm>
            <a:off x="5183187" y="2425485"/>
            <a:ext cx="6258029" cy="106239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4302C0-1912-192A-7CB5-DF95D0D77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187" y="4311100"/>
            <a:ext cx="64806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69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D0728C-8020-15CF-6732-63275D87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de-DE" sz="3600"/>
              <a:t>Anmeldung</a:t>
            </a:r>
            <a:endParaRPr lang="de-DE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77D31F-C348-D821-6327-B2A80241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/>
              <a:t>Nutzen und Funktionen</a:t>
            </a:r>
            <a:r>
              <a:rPr lang="en-US" sz="2000"/>
              <a:t>:</a:t>
            </a:r>
          </a:p>
          <a:p>
            <a:r>
              <a:rPr lang="en-US" sz="2000"/>
              <a:t>Es wird ein SELECT-Befehl ausgeführt.</a:t>
            </a:r>
          </a:p>
          <a:p>
            <a:pPr lvl="1"/>
            <a:r>
              <a:rPr lang="de-DE" sz="2000"/>
              <a:t>Die Anmeldedaten in der Datenbank suchen und verifizieren</a:t>
            </a:r>
          </a:p>
          <a:p>
            <a:pPr lvl="1"/>
            <a:r>
              <a:rPr lang="de-DE" sz="2000"/>
              <a:t>Eine Session für den User starten</a:t>
            </a:r>
          </a:p>
          <a:p>
            <a:pPr lvl="1"/>
            <a:r>
              <a:rPr lang="de-DE" sz="2000"/>
              <a:t>Wichtige Informationen für die Dauer der Session speichern</a:t>
            </a:r>
            <a:endParaRPr lang="de-DE" sz="2000" dirty="0"/>
          </a:p>
        </p:txBody>
      </p:sp>
      <p:sp>
        <p:nvSpPr>
          <p:cNvPr id="41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3069C9E8-291F-FB05-EC35-198E3FCE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507" y="321734"/>
            <a:ext cx="3408136" cy="5801085"/>
          </a:xfrm>
          <a:prstGeom prst="rect">
            <a:avLst/>
          </a:prstGeom>
        </p:spPr>
      </p:pic>
      <p:grpSp>
        <p:nvGrpSpPr>
          <p:cNvPr id="42" name="Group 32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336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031E1439-7F04-6123-0EF9-AC596E1BA840}"/>
              </a:ext>
            </a:extLst>
          </p:cNvPr>
          <p:cNvSpPr txBox="1">
            <a:spLocks/>
          </p:cNvSpPr>
          <p:nvPr/>
        </p:nvSpPr>
        <p:spPr>
          <a:xfrm>
            <a:off x="839788" y="736168"/>
            <a:ext cx="3932237" cy="1321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900" dirty="0"/>
              <a:t>Wie wird für die Anmeldung die Sicherheit gewährleistet?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450952DF-A25C-BC9E-753F-57A285BA7648}"/>
              </a:ext>
            </a:extLst>
          </p:cNvPr>
          <p:cNvSpPr txBox="1">
            <a:spLocks/>
          </p:cNvSpPr>
          <p:nvPr/>
        </p:nvSpPr>
        <p:spPr>
          <a:xfrm>
            <a:off x="839788" y="2227880"/>
            <a:ext cx="3932237" cy="3641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sz="1600" dirty="0"/>
              <a:t>Vor SQL-</a:t>
            </a:r>
            <a:r>
              <a:rPr lang="de-DE" sz="1600" dirty="0" err="1"/>
              <a:t>Injection</a:t>
            </a:r>
            <a:r>
              <a:rPr lang="de-DE" sz="1600" dirty="0"/>
              <a:t> mit der </a:t>
            </a:r>
            <a:r>
              <a:rPr lang="de-DE" sz="1600" dirty="0" err="1"/>
              <a:t>prepare</a:t>
            </a:r>
            <a:r>
              <a:rPr lang="de-DE" sz="1600" dirty="0"/>
              <a:t>() Funktion und Parametern schützen</a:t>
            </a:r>
          </a:p>
          <a:p>
            <a:pPr marL="285750" indent="-285750"/>
            <a:r>
              <a:rPr lang="de-DE" sz="1600" dirty="0"/>
              <a:t>Um Brute-Force-Angriffe zu vermeiden, wird bei fehlgeschlagenem Log In die selbe Fehlermeldung ausgegeben</a:t>
            </a:r>
          </a:p>
          <a:p>
            <a:pPr marL="285750" indent="-285750"/>
            <a:r>
              <a:rPr lang="de-DE" sz="1600" dirty="0"/>
              <a:t>Bei erfolgreichem Log In werden wichtige Daten abgespeichert, die zur weiteren Identifizierung dienen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B621897-8594-D014-D7CC-EC0D9CA9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198722"/>
            <a:ext cx="6560079" cy="65042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 b="0" dirty="0">
                <a:effectLst/>
                <a:cs typeface="Arial" panose="020B0604020202020204" pitchFamily="34" charset="0"/>
              </a:rPr>
              <a:t>Daten in die Datenbank schreiben</a:t>
            </a:r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b="0" dirty="0">
              <a:effectLst/>
              <a:cs typeface="Arial" panose="020B0604020202020204" pitchFamily="34" charset="0"/>
            </a:endParaRPr>
          </a:p>
          <a:p>
            <a:r>
              <a:rPr lang="de-DE" sz="1800" dirty="0">
                <a:ea typeface="+mn-lt"/>
                <a:cs typeface="+mn-lt"/>
              </a:rPr>
              <a:t>Fehlermeldung ist die selbe</a:t>
            </a:r>
            <a:endParaRPr lang="en-US" sz="1800" dirty="0">
              <a:ea typeface="+mn-lt"/>
              <a:cs typeface="+mn-lt"/>
            </a:endParaRPr>
          </a:p>
          <a:p>
            <a:endParaRPr lang="de-DE" sz="1800" dirty="0">
              <a:ea typeface="Calibri"/>
              <a:cs typeface="Arial" panose="020B0604020202020204" pitchFamily="34" charset="0"/>
            </a:endParaRPr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r>
              <a:rPr lang="de-DE" sz="1800" dirty="0">
                <a:cs typeface="Arial" panose="020B0604020202020204" pitchFamily="34" charset="0"/>
              </a:rPr>
              <a:t>Session starten und Variablen setzte</a:t>
            </a:r>
          </a:p>
          <a:p>
            <a:endParaRPr lang="de-DE" sz="1800" dirty="0">
              <a:cs typeface="Arial" panose="020B0604020202020204" pitchFamily="34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5DD8F6EB-75AA-B9E0-51A0-5243DD4B6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7" t="23961" r="7149" b="11719"/>
          <a:stretch/>
        </p:blipFill>
        <p:spPr>
          <a:xfrm>
            <a:off x="5187676" y="458532"/>
            <a:ext cx="3670255" cy="163929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971E4E2-D36F-F861-8E92-142D30474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1" t="5875" r="4997" b="6215"/>
          <a:stretch/>
        </p:blipFill>
        <p:spPr>
          <a:xfrm>
            <a:off x="5183186" y="2357640"/>
            <a:ext cx="3674745" cy="31075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115A12A-B866-1F5E-17EA-2F47AE819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5" t="16074" r="8878" b="16898"/>
          <a:stretch/>
        </p:blipFill>
        <p:spPr>
          <a:xfrm>
            <a:off x="5187979" y="5737393"/>
            <a:ext cx="2218324" cy="9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62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D0728C-8020-15CF-6732-63275D87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de-DE" sz="3600" dirty="0"/>
              <a:t>Passwort ändern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77D31F-C348-D821-6327-B2A80241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Nutzen und Funktionen</a:t>
            </a:r>
            <a:r>
              <a:rPr lang="en-US" sz="2000" dirty="0"/>
              <a:t>:</a:t>
            </a:r>
          </a:p>
          <a:p>
            <a:r>
              <a:rPr lang="en-US" sz="2000" dirty="0"/>
              <a:t>Es </a:t>
            </a:r>
            <a:r>
              <a:rPr lang="en-US" sz="2000"/>
              <a:t>wird</a:t>
            </a:r>
            <a:r>
              <a:rPr lang="en-US" sz="2000" dirty="0"/>
              <a:t> </a:t>
            </a:r>
            <a:r>
              <a:rPr lang="en-US" sz="2000"/>
              <a:t>ein</a:t>
            </a:r>
            <a:r>
              <a:rPr lang="en-US" sz="2000" dirty="0"/>
              <a:t> UPDATE-</a:t>
            </a:r>
            <a:r>
              <a:rPr lang="en-US" sz="2000"/>
              <a:t>Befehl</a:t>
            </a:r>
            <a:r>
              <a:rPr lang="en-US" sz="2000" dirty="0"/>
              <a:t> </a:t>
            </a:r>
            <a:r>
              <a:rPr lang="en-US" sz="2000"/>
              <a:t>ausgeführt</a:t>
            </a:r>
            <a:r>
              <a:rPr lang="en-US" sz="2000" dirty="0"/>
              <a:t>.</a:t>
            </a:r>
          </a:p>
          <a:p>
            <a:pPr lvl="1"/>
            <a:r>
              <a:rPr lang="de-DE" sz="2000" dirty="0"/>
              <a:t>Passwort des eingeloggten Nutzers wird geändert</a:t>
            </a:r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011D79-AD70-40B7-5869-FC794071E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43" y="321734"/>
            <a:ext cx="2324456" cy="615750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0493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CB47DF8A-0C8E-F6F4-B33B-11D55E4B323F}"/>
              </a:ext>
            </a:extLst>
          </p:cNvPr>
          <p:cNvSpPr txBox="1">
            <a:spLocks/>
          </p:cNvSpPr>
          <p:nvPr/>
        </p:nvSpPr>
        <p:spPr>
          <a:xfrm>
            <a:off x="839788" y="391332"/>
            <a:ext cx="3932237" cy="1666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900" dirty="0"/>
              <a:t>Wie wird für die Passwort ändern Seite die Sicherheit gewährleistet?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771229C-CC87-E9D6-A2FD-4A97080BC289}"/>
              </a:ext>
            </a:extLst>
          </p:cNvPr>
          <p:cNvSpPr txBox="1">
            <a:spLocks/>
          </p:cNvSpPr>
          <p:nvPr/>
        </p:nvSpPr>
        <p:spPr>
          <a:xfrm>
            <a:off x="839788" y="2227880"/>
            <a:ext cx="3932237" cy="3641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sz="1600" dirty="0"/>
              <a:t>Vor SQL-</a:t>
            </a:r>
            <a:r>
              <a:rPr lang="de-DE" sz="1600" dirty="0" err="1"/>
              <a:t>Injection</a:t>
            </a:r>
            <a:r>
              <a:rPr lang="de-DE" sz="1600" dirty="0"/>
              <a:t> mit der </a:t>
            </a:r>
            <a:r>
              <a:rPr lang="de-DE" sz="1600" dirty="0" err="1"/>
              <a:t>prepare</a:t>
            </a:r>
            <a:r>
              <a:rPr lang="de-DE" sz="1600" dirty="0"/>
              <a:t>() Funktion und Parametern schützen</a:t>
            </a:r>
          </a:p>
          <a:p>
            <a:pPr marL="285750" indent="-285750"/>
            <a:r>
              <a:rPr lang="de-DE" sz="1600" dirty="0"/>
              <a:t>Aktuelle Passwort muss für die Verifizierung genutzt werden</a:t>
            </a:r>
          </a:p>
          <a:p>
            <a:pPr marL="285750" indent="-285750"/>
            <a:r>
              <a:rPr lang="de-DE" sz="1600" dirty="0"/>
              <a:t>Passwort muss mindestens 8-Zeichen lang sein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3B1BFB5-4CE8-B167-5E7D-61DB8D371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198722"/>
            <a:ext cx="6560079" cy="650429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r>
              <a:rPr lang="de-DE" sz="1800" dirty="0">
                <a:cs typeface="Arial"/>
              </a:rPr>
              <a:t>Code zur Verifizierung</a:t>
            </a:r>
            <a:endParaRPr lang="de-DE" dirty="0"/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r>
              <a:rPr lang="de-DE" sz="1800" dirty="0">
                <a:cs typeface="Arial" panose="020B0604020202020204" pitchFamily="34" charset="0"/>
              </a:rPr>
              <a:t>Datenbankeintrag wird </a:t>
            </a:r>
            <a:r>
              <a:rPr lang="de-DE" sz="1800" dirty="0" err="1">
                <a:cs typeface="Arial" panose="020B0604020202020204" pitchFamily="34" charset="0"/>
              </a:rPr>
              <a:t>geupdated</a:t>
            </a:r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2C8DAB-9C66-8A45-A8FD-E663965D4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4" t="10829" r="4820" b="10827"/>
          <a:stretch/>
        </p:blipFill>
        <p:spPr>
          <a:xfrm>
            <a:off x="5189455" y="829102"/>
            <a:ext cx="6310288" cy="2456593"/>
          </a:xfrm>
          <a:prstGeom prst="rect">
            <a:avLst/>
          </a:prstGeom>
        </p:spPr>
      </p:pic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05E996E2-DE98-EA6A-46DE-7111967292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1" t="12753" r="5476" b="12286"/>
          <a:stretch/>
        </p:blipFill>
        <p:spPr>
          <a:xfrm>
            <a:off x="5191125" y="3953262"/>
            <a:ext cx="6301163" cy="223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72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D0728C-8020-15CF-6732-63275D87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de-DE" sz="3600" dirty="0"/>
              <a:t>Account löschen als User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77D31F-C348-D821-6327-B2A80241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Nutzen und Funktionen</a:t>
            </a:r>
            <a:r>
              <a:rPr lang="en-US" sz="2000" dirty="0"/>
              <a:t>:</a:t>
            </a:r>
          </a:p>
          <a:p>
            <a:r>
              <a:rPr lang="en-US" sz="2000"/>
              <a:t>Es wird ein DELETE-Befehl ausgeführt.</a:t>
            </a:r>
            <a:endParaRPr lang="en-US" sz="2000" dirty="0"/>
          </a:p>
          <a:p>
            <a:pPr lvl="1"/>
            <a:r>
              <a:rPr lang="de-DE" sz="2000" dirty="0"/>
              <a:t>Alle vorhandenen Relationen werden gelöscht</a:t>
            </a:r>
          </a:p>
          <a:p>
            <a:pPr lvl="1"/>
            <a:r>
              <a:rPr lang="de-DE" sz="2000" dirty="0"/>
              <a:t>Account wird gelöscht</a:t>
            </a:r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70178F-E292-595A-B54B-A4D4EC70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26" y="415499"/>
            <a:ext cx="4459981" cy="6027002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797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CB47DF8A-0C8E-F6F4-B33B-11D55E4B323F}"/>
              </a:ext>
            </a:extLst>
          </p:cNvPr>
          <p:cNvSpPr txBox="1">
            <a:spLocks/>
          </p:cNvSpPr>
          <p:nvPr/>
        </p:nvSpPr>
        <p:spPr>
          <a:xfrm>
            <a:off x="839788" y="391332"/>
            <a:ext cx="3932237" cy="1666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900" dirty="0"/>
              <a:t>Wie wird für die Account löschen Seite die Sicherheit gewährleistet?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771229C-CC87-E9D6-A2FD-4A97080BC289}"/>
              </a:ext>
            </a:extLst>
          </p:cNvPr>
          <p:cNvSpPr txBox="1">
            <a:spLocks/>
          </p:cNvSpPr>
          <p:nvPr/>
        </p:nvSpPr>
        <p:spPr>
          <a:xfrm>
            <a:off x="839788" y="2227880"/>
            <a:ext cx="3932237" cy="3641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sz="1600" dirty="0"/>
              <a:t>Vor SQL-</a:t>
            </a:r>
            <a:r>
              <a:rPr lang="de-DE" sz="1600" dirty="0" err="1"/>
              <a:t>Injection</a:t>
            </a:r>
            <a:r>
              <a:rPr lang="de-DE" sz="1600" dirty="0"/>
              <a:t> mit der </a:t>
            </a:r>
            <a:r>
              <a:rPr lang="de-DE" sz="1600" dirty="0" err="1"/>
              <a:t>prepare</a:t>
            </a:r>
            <a:r>
              <a:rPr lang="de-DE" sz="1600" dirty="0"/>
              <a:t>() Funktion und Parametern schützen</a:t>
            </a:r>
          </a:p>
          <a:p>
            <a:pPr marL="285750" indent="-285750"/>
            <a:r>
              <a:rPr lang="de-DE" sz="1600" dirty="0"/>
              <a:t>Aktuelle Passwort muss für die Verifizierung genutzt werden</a:t>
            </a:r>
          </a:p>
          <a:p>
            <a:pPr marL="285750" indent="-285750"/>
            <a:r>
              <a:rPr lang="de-DE" sz="1600" dirty="0"/>
              <a:t>Die aktuelle Session wird beendet</a:t>
            </a:r>
          </a:p>
          <a:p>
            <a:pPr marL="285750" indent="-285750"/>
            <a:r>
              <a:rPr lang="de-DE" sz="1600" dirty="0"/>
              <a:t>Damit keine Fehler auftreten, müssen vor dem löschen die Relationen gelöscht werden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3B1BFB5-4CE8-B167-5E7D-61DB8D371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198722"/>
            <a:ext cx="6560079" cy="6504295"/>
          </a:xfrm>
        </p:spPr>
        <p:txBody>
          <a:bodyPr>
            <a:normAutofit/>
          </a:bodyPr>
          <a:lstStyle/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r>
              <a:rPr lang="de-DE" sz="1800" dirty="0">
                <a:cs typeface="Arial" panose="020B0604020202020204" pitchFamily="34" charset="0"/>
              </a:rPr>
              <a:t>Datenbankeintrag wird gelöscht</a:t>
            </a:r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r>
              <a:rPr lang="de-DE" sz="1800" dirty="0">
                <a:cs typeface="Arial" panose="020B0604020202020204" pitchFamily="34" charset="0"/>
              </a:rPr>
              <a:t>Relationen werden gelöscht</a:t>
            </a: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9679550-FA3B-B6EE-E1D0-91769FADF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7" t="7921" r="5401" b="7919"/>
          <a:stretch/>
        </p:blipFill>
        <p:spPr>
          <a:xfrm>
            <a:off x="5296545" y="3858260"/>
            <a:ext cx="4256673" cy="24599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111C11A-E037-6CD4-0E57-D790E09D9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1" t="10399" r="6478" b="10910"/>
          <a:stretch/>
        </p:blipFill>
        <p:spPr>
          <a:xfrm>
            <a:off x="5316129" y="881145"/>
            <a:ext cx="5081939" cy="26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0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7ED34-0FDD-14BC-D954-D25A446F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6249" y="439880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de-DE" sz="5200" dirty="0"/>
              <a:t>Gliederung</a:t>
            </a:r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4D66BBE2-6FDF-A2CE-8FC2-D4AA6A40E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39481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1639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D0728C-8020-15CF-6732-63275D87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Log Out Button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77D31F-C348-D821-6327-B2A80241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Nutzen und Funktionen</a:t>
            </a:r>
            <a:r>
              <a:rPr lang="en-US" sz="2000" dirty="0"/>
              <a:t>:</a:t>
            </a:r>
          </a:p>
          <a:p>
            <a:r>
              <a:rPr lang="de-DE" sz="2000" dirty="0"/>
              <a:t>Schließt die Sitzung des aktuellen Users</a:t>
            </a:r>
          </a:p>
          <a:p>
            <a:pPr marL="457200" lvl="1" indent="0">
              <a:buNone/>
            </a:pPr>
            <a:endParaRPr lang="de-DE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4C027D8-2318-C00E-3E8A-3C7629D5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766" y="1779204"/>
            <a:ext cx="6253212" cy="264198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117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3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" name="Freeform: Shape 37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03A89F-D89B-AB60-40DB-40A2A5F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defRPr b="1"/>
            </a:pPr>
            <a:r>
              <a:rPr lang="en-US" sz="3600">
                <a:solidFill>
                  <a:srgbClr val="080808"/>
                </a:solidFill>
              </a:rPr>
              <a:t>Implementierung eines Administratorsystems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C33B04-7FB8-9678-6B39-AA15701F4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1745" y="4557900"/>
            <a:ext cx="2442690" cy="91577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>
              <a:solidFill>
                <a:srgbClr val="080808"/>
              </a:solidFill>
            </a:endParaRPr>
          </a:p>
        </p:txBody>
      </p:sp>
      <p:grpSp>
        <p:nvGrpSpPr>
          <p:cNvPr id="59" name="Group 39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60" name="Isosceles Triangle 40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43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63" name="Freeform: Shape 44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45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47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49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51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53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6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D0728C-8020-15CF-6732-63275D87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de-DE" sz="3600" dirty="0"/>
              <a:t>Funktion der Admin Accounts Seite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77D31F-C348-D821-6327-B2A80241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Nutzen und Funktionen</a:t>
            </a:r>
            <a:r>
              <a:rPr lang="en-US" sz="2000" dirty="0"/>
              <a:t>:</a:t>
            </a:r>
          </a:p>
          <a:p>
            <a:r>
              <a:rPr lang="en-US" sz="2000" dirty="0"/>
              <a:t>Es </a:t>
            </a:r>
            <a:r>
              <a:rPr lang="en-US" sz="2000"/>
              <a:t>wird</a:t>
            </a:r>
            <a:r>
              <a:rPr lang="en-US" sz="2000" dirty="0"/>
              <a:t> </a:t>
            </a:r>
            <a:r>
              <a:rPr lang="en-US" sz="2000"/>
              <a:t>ein</a:t>
            </a:r>
            <a:r>
              <a:rPr lang="en-US" sz="2000" dirty="0"/>
              <a:t> SELECT-</a:t>
            </a:r>
            <a:r>
              <a:rPr lang="en-US" sz="2000"/>
              <a:t>Befehl</a:t>
            </a:r>
            <a:r>
              <a:rPr lang="en-US" sz="2000" dirty="0"/>
              <a:t> </a:t>
            </a:r>
            <a:r>
              <a:rPr lang="en-US" sz="2000"/>
              <a:t>ausgeführt</a:t>
            </a:r>
            <a:r>
              <a:rPr lang="en-US" sz="2000" dirty="0"/>
              <a:t>.</a:t>
            </a:r>
          </a:p>
          <a:p>
            <a:pPr lvl="1"/>
            <a:r>
              <a:rPr lang="de-DE" sz="2000" dirty="0"/>
              <a:t>Übersicht über alle Nutzerprofile in der Datenbank</a:t>
            </a:r>
          </a:p>
          <a:p>
            <a:pPr lvl="1"/>
            <a:r>
              <a:rPr lang="de-DE" sz="2000" dirty="0"/>
              <a:t>Option verfügbar einen Account zu löschen</a:t>
            </a:r>
          </a:p>
          <a:p>
            <a:pPr lvl="1"/>
            <a:r>
              <a:rPr lang="de-DE" sz="2000" dirty="0"/>
              <a:t>Option verfügbar die Rolle eines Accounts zu ändern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0527D9-7575-6D76-EBD2-E9070FDB3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885" y="413468"/>
            <a:ext cx="5606838" cy="560683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6967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CB47DF8A-0C8E-F6F4-B33B-11D55E4B323F}"/>
              </a:ext>
            </a:extLst>
          </p:cNvPr>
          <p:cNvSpPr txBox="1">
            <a:spLocks/>
          </p:cNvSpPr>
          <p:nvPr/>
        </p:nvSpPr>
        <p:spPr>
          <a:xfrm>
            <a:off x="839788" y="391332"/>
            <a:ext cx="3932237" cy="1666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900" dirty="0"/>
              <a:t>Wie wird für die Admin Accounts Seite die Sicherheit gewährleistet?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771229C-CC87-E9D6-A2FD-4A97080BC289}"/>
              </a:ext>
            </a:extLst>
          </p:cNvPr>
          <p:cNvSpPr txBox="1">
            <a:spLocks/>
          </p:cNvSpPr>
          <p:nvPr/>
        </p:nvSpPr>
        <p:spPr>
          <a:xfrm>
            <a:off x="839788" y="2227880"/>
            <a:ext cx="3932237" cy="36411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sz="1600" dirty="0">
                <a:ea typeface="+mn-lt"/>
                <a:cs typeface="+mn-lt"/>
              </a:rPr>
              <a:t>Vor SQL-</a:t>
            </a:r>
            <a:r>
              <a:rPr lang="de-DE" sz="1600" dirty="0" err="1">
                <a:ea typeface="+mn-lt"/>
                <a:cs typeface="+mn-lt"/>
              </a:rPr>
              <a:t>Injection</a:t>
            </a:r>
            <a:r>
              <a:rPr lang="de-DE" sz="1600" dirty="0">
                <a:ea typeface="+mn-lt"/>
                <a:cs typeface="+mn-lt"/>
              </a:rPr>
              <a:t> mit der </a:t>
            </a:r>
            <a:r>
              <a:rPr lang="de-DE" sz="1600" dirty="0" err="1">
                <a:ea typeface="+mn-lt"/>
                <a:cs typeface="+mn-lt"/>
              </a:rPr>
              <a:t>prepare</a:t>
            </a:r>
            <a:r>
              <a:rPr lang="de-DE" sz="1600" dirty="0">
                <a:ea typeface="+mn-lt"/>
                <a:cs typeface="+mn-lt"/>
              </a:rPr>
              <a:t>() Funktion und Parametern schützen</a:t>
            </a:r>
            <a:endParaRPr lang="de-DE" sz="1600" dirty="0"/>
          </a:p>
          <a:p>
            <a:pPr marL="285750" indent="-285750"/>
            <a:r>
              <a:rPr lang="de-DE" sz="1600" dirty="0"/>
              <a:t>Man benötigt die Rollen „Admin“ oder „</a:t>
            </a:r>
            <a:r>
              <a:rPr lang="de-DE" sz="1600" dirty="0" err="1"/>
              <a:t>Owner</a:t>
            </a:r>
            <a:r>
              <a:rPr lang="de-DE" sz="1600" dirty="0"/>
              <a:t>“ um Berechtigt zu sein die Seite zu betreten</a:t>
            </a:r>
            <a:endParaRPr lang="de-DE"/>
          </a:p>
          <a:p>
            <a:pPr marL="285750" indent="-285750"/>
            <a:r>
              <a:rPr lang="de-DE" sz="1600" dirty="0"/>
              <a:t>Sowohl für die Seite als auch für die spezifische Funktion werden bestimmte Rechte vorausgesetzt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3B1BFB5-4CE8-B167-5E7D-61DB8D371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198722"/>
            <a:ext cx="6560079" cy="6504295"/>
          </a:xfrm>
        </p:spPr>
        <p:txBody>
          <a:bodyPr>
            <a:normAutofit/>
          </a:bodyPr>
          <a:lstStyle/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r>
              <a:rPr lang="de-DE" sz="1800" b="0" dirty="0">
                <a:effectLst/>
                <a:cs typeface="Arial" panose="020B0604020202020204" pitchFamily="34" charset="0"/>
              </a:rPr>
              <a:t>Um die Seite sehen zu können, benötigt man Rechte</a:t>
            </a:r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r>
              <a:rPr lang="de-DE" sz="1800" dirty="0">
                <a:cs typeface="Arial" panose="020B0604020202020204" pitchFamily="34" charset="0"/>
              </a:rPr>
              <a:t>Darstellung der Tabelle</a:t>
            </a: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64D69AB-ABD1-F73C-58AB-4BC6238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8" t="13666" r="6040" b="14318"/>
          <a:stretch/>
        </p:blipFill>
        <p:spPr>
          <a:xfrm>
            <a:off x="5230676" y="885190"/>
            <a:ext cx="6155089" cy="203846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A4428C-397C-FA82-3363-6565C253EC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1" t="7705" r="3930" b="7958"/>
          <a:stretch/>
        </p:blipFill>
        <p:spPr>
          <a:xfrm>
            <a:off x="5007645" y="3513678"/>
            <a:ext cx="6857006" cy="26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0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5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D0728C-8020-15CF-6732-63275D87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Funktion um die Rolle zu ändern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77D31F-C348-D821-6327-B2A80241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Nutzen und Funktionen</a:t>
            </a:r>
            <a:r>
              <a:rPr lang="en-US" sz="2000" dirty="0"/>
              <a:t>:</a:t>
            </a:r>
          </a:p>
          <a:p>
            <a:r>
              <a:rPr lang="en-US" sz="2000"/>
              <a:t>Es wird ein UPDATE-Befehl ausgeführt.</a:t>
            </a:r>
            <a:endParaRPr lang="en-US" sz="2000" dirty="0"/>
          </a:p>
          <a:p>
            <a:pPr lvl="1"/>
            <a:r>
              <a:rPr lang="de-DE" sz="2000" dirty="0"/>
              <a:t>Adminrechte können vergeben werden</a:t>
            </a:r>
          </a:p>
          <a:p>
            <a:pPr lvl="1"/>
            <a:r>
              <a:rPr lang="de-DE" sz="2000"/>
              <a:t>Adimrechte </a:t>
            </a:r>
            <a:r>
              <a:rPr lang="de-DE" sz="2000" dirty="0"/>
              <a:t>können entzogen werden</a:t>
            </a:r>
          </a:p>
        </p:txBody>
      </p:sp>
      <p:grpSp>
        <p:nvGrpSpPr>
          <p:cNvPr id="64" name="Group 5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65" name="Isosceles Triangle 5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5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8B8B66ED-4C83-78D7-974D-3BC5C4A56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74" y="321734"/>
            <a:ext cx="2725058" cy="6089517"/>
          </a:xfrm>
          <a:prstGeom prst="rect">
            <a:avLst/>
          </a:prstGeom>
        </p:spPr>
      </p:pic>
      <p:grpSp>
        <p:nvGrpSpPr>
          <p:cNvPr id="67" name="Group 5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8" name="Rectangle 5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Isosceles Triangle 6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4401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CB47DF8A-0C8E-F6F4-B33B-11D55E4B323F}"/>
              </a:ext>
            </a:extLst>
          </p:cNvPr>
          <p:cNvSpPr txBox="1">
            <a:spLocks/>
          </p:cNvSpPr>
          <p:nvPr/>
        </p:nvSpPr>
        <p:spPr>
          <a:xfrm>
            <a:off x="839788" y="391332"/>
            <a:ext cx="3932237" cy="1666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900" dirty="0"/>
              <a:t>Wie wird für die Funktion die Rolle zu ändern die Sicherheit gewährleistet?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771229C-CC87-E9D6-A2FD-4A97080BC289}"/>
              </a:ext>
            </a:extLst>
          </p:cNvPr>
          <p:cNvSpPr txBox="1">
            <a:spLocks/>
          </p:cNvSpPr>
          <p:nvPr/>
        </p:nvSpPr>
        <p:spPr>
          <a:xfrm>
            <a:off x="839788" y="2227880"/>
            <a:ext cx="3932237" cy="36411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sz="1600" dirty="0">
                <a:ea typeface="+mn-lt"/>
                <a:cs typeface="+mn-lt"/>
              </a:rPr>
              <a:t>Vor SQL-</a:t>
            </a:r>
            <a:r>
              <a:rPr lang="de-DE" sz="1600" dirty="0" err="1">
                <a:ea typeface="+mn-lt"/>
                <a:cs typeface="+mn-lt"/>
              </a:rPr>
              <a:t>Injection</a:t>
            </a:r>
            <a:r>
              <a:rPr lang="de-DE" sz="1600" dirty="0">
                <a:ea typeface="+mn-lt"/>
                <a:cs typeface="+mn-lt"/>
              </a:rPr>
              <a:t> mit der </a:t>
            </a:r>
            <a:r>
              <a:rPr lang="de-DE" sz="1600" dirty="0" err="1">
                <a:ea typeface="+mn-lt"/>
                <a:cs typeface="+mn-lt"/>
              </a:rPr>
              <a:t>prepare</a:t>
            </a:r>
            <a:r>
              <a:rPr lang="de-DE" sz="1600" dirty="0">
                <a:ea typeface="+mn-lt"/>
                <a:cs typeface="+mn-lt"/>
              </a:rPr>
              <a:t>() Funktion und Parametern schützen</a:t>
            </a:r>
            <a:endParaRPr lang="de-DE" sz="1600" dirty="0"/>
          </a:p>
          <a:p>
            <a:pPr marL="285750" indent="-285750"/>
            <a:r>
              <a:rPr lang="de-DE" sz="1600" dirty="0"/>
              <a:t>Man benötigt die Rollen „</a:t>
            </a:r>
            <a:r>
              <a:rPr lang="de-DE" sz="1600" dirty="0" err="1"/>
              <a:t>Owner</a:t>
            </a:r>
            <a:r>
              <a:rPr lang="de-DE" sz="1600" dirty="0"/>
              <a:t>“ um Berechtigt zu sein die Funktion sehen zu können</a:t>
            </a:r>
            <a:endParaRPr lang="de-DE"/>
          </a:p>
          <a:p>
            <a:pPr marL="285750" indent="-285750"/>
            <a:r>
              <a:rPr lang="de-DE" sz="1600" dirty="0"/>
              <a:t>Man benötigt die Rollen „</a:t>
            </a:r>
            <a:r>
              <a:rPr lang="de-DE" sz="1600" dirty="0" err="1"/>
              <a:t>Owner</a:t>
            </a:r>
            <a:r>
              <a:rPr lang="de-DE" sz="1600" dirty="0"/>
              <a:t> um Berechtigt zu sein die Funktion nutzen zu können</a:t>
            </a:r>
          </a:p>
          <a:p>
            <a:pPr marL="285750" indent="-285750"/>
            <a:r>
              <a:rPr lang="de-DE" sz="1600" dirty="0"/>
              <a:t>Die Funktion funktioniert nur bei „Admins“ und „Usern“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3B1BFB5-4CE8-B167-5E7D-61DB8D371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198722"/>
            <a:ext cx="6560079" cy="6504295"/>
          </a:xfrm>
        </p:spPr>
        <p:txBody>
          <a:bodyPr>
            <a:normAutofit/>
          </a:bodyPr>
          <a:lstStyle/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endParaRPr lang="de-DE" sz="1800" dirty="0">
              <a:cs typeface="Arial" panose="020B0604020202020204" pitchFamily="34" charset="0"/>
            </a:endParaRPr>
          </a:p>
          <a:p>
            <a:r>
              <a:rPr lang="de-DE" sz="1800" b="0" dirty="0">
                <a:effectLst/>
                <a:cs typeface="Arial" panose="020B0604020202020204" pitchFamily="34" charset="0"/>
              </a:rPr>
              <a:t>Um die Seite sehen zu können, benötigt man Rechte</a:t>
            </a:r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FE3283-D30B-CC6A-D352-A351A82B7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6" t="6949" r="6132" b="7062"/>
          <a:stretch/>
        </p:blipFill>
        <p:spPr>
          <a:xfrm>
            <a:off x="5506924" y="1629915"/>
            <a:ext cx="4764578" cy="39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46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D0728C-8020-15CF-6732-63275D87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de-DE" sz="3600" dirty="0"/>
              <a:t>Funktion um Accounts als Admin zu löschen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77D31F-C348-D821-6327-B2A80241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Nutzen und Funktionen</a:t>
            </a:r>
            <a:r>
              <a:rPr lang="en-US" sz="2000" dirty="0"/>
              <a:t>:</a:t>
            </a:r>
          </a:p>
          <a:p>
            <a:r>
              <a:rPr lang="en-US" sz="2000" dirty="0"/>
              <a:t>Es </a:t>
            </a:r>
            <a:r>
              <a:rPr lang="en-US" sz="2000"/>
              <a:t>wird</a:t>
            </a:r>
            <a:r>
              <a:rPr lang="en-US" sz="2000" dirty="0"/>
              <a:t> </a:t>
            </a:r>
            <a:r>
              <a:rPr lang="en-US" sz="2000"/>
              <a:t>ein</a:t>
            </a:r>
            <a:r>
              <a:rPr lang="en-US" sz="2000" dirty="0"/>
              <a:t> DELETE-</a:t>
            </a:r>
            <a:r>
              <a:rPr lang="en-US" sz="2000"/>
              <a:t>Befehl</a:t>
            </a:r>
            <a:r>
              <a:rPr lang="en-US" sz="2000" dirty="0"/>
              <a:t> </a:t>
            </a:r>
            <a:r>
              <a:rPr lang="en-US" sz="2000"/>
              <a:t>ausgeführt</a:t>
            </a:r>
            <a:r>
              <a:rPr lang="en-US" sz="2000" dirty="0"/>
              <a:t>.</a:t>
            </a:r>
          </a:p>
          <a:p>
            <a:pPr lvl="1"/>
            <a:r>
              <a:rPr lang="de-DE" sz="2000" dirty="0"/>
              <a:t>Alle vorhandenen Relationen werden gelöscht</a:t>
            </a:r>
          </a:p>
          <a:p>
            <a:pPr lvl="1"/>
            <a:r>
              <a:rPr lang="de-DE" sz="2000" dirty="0"/>
              <a:t>„Admin“ und „</a:t>
            </a:r>
            <a:r>
              <a:rPr lang="de-DE" sz="2000"/>
              <a:t>Owner</a:t>
            </a:r>
            <a:r>
              <a:rPr lang="de-DE" sz="2000" dirty="0"/>
              <a:t>“ haben die Möglichkeit einen fremden Account zu löschen</a:t>
            </a:r>
          </a:p>
        </p:txBody>
      </p:sp>
      <p:sp>
        <p:nvSpPr>
          <p:cNvPr id="45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C908CC-50DC-AC3A-8DEE-5C32F54B7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06" y="321734"/>
            <a:ext cx="3028516" cy="6068910"/>
          </a:xfrm>
          <a:prstGeom prst="rect">
            <a:avLst/>
          </a:prstGeom>
        </p:spPr>
      </p:pic>
      <p:grpSp>
        <p:nvGrpSpPr>
          <p:cNvPr id="47" name="Group 32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48" name="Isosceles Triangle 33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6433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CB47DF8A-0C8E-F6F4-B33B-11D55E4B323F}"/>
              </a:ext>
            </a:extLst>
          </p:cNvPr>
          <p:cNvSpPr txBox="1">
            <a:spLocks/>
          </p:cNvSpPr>
          <p:nvPr/>
        </p:nvSpPr>
        <p:spPr>
          <a:xfrm>
            <a:off x="839788" y="391332"/>
            <a:ext cx="3932237" cy="1666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Wie wird für die Funktion um einen fremden Account zu löschen die Sicherheit gewährleistet?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771229C-CC87-E9D6-A2FD-4A97080BC289}"/>
              </a:ext>
            </a:extLst>
          </p:cNvPr>
          <p:cNvSpPr txBox="1">
            <a:spLocks/>
          </p:cNvSpPr>
          <p:nvPr/>
        </p:nvSpPr>
        <p:spPr>
          <a:xfrm>
            <a:off x="839788" y="2227880"/>
            <a:ext cx="3932237" cy="36411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sz="1600" dirty="0">
                <a:ea typeface="+mn-lt"/>
                <a:cs typeface="+mn-lt"/>
              </a:rPr>
              <a:t>Vor SQL-</a:t>
            </a:r>
            <a:r>
              <a:rPr lang="de-DE" sz="1600" dirty="0" err="1">
                <a:ea typeface="+mn-lt"/>
                <a:cs typeface="+mn-lt"/>
              </a:rPr>
              <a:t>Injection</a:t>
            </a:r>
            <a:r>
              <a:rPr lang="de-DE" sz="1600" dirty="0">
                <a:ea typeface="+mn-lt"/>
                <a:cs typeface="+mn-lt"/>
              </a:rPr>
              <a:t> mit der </a:t>
            </a:r>
            <a:r>
              <a:rPr lang="de-DE" sz="1600" dirty="0" err="1">
                <a:ea typeface="+mn-lt"/>
                <a:cs typeface="+mn-lt"/>
              </a:rPr>
              <a:t>prepare</a:t>
            </a:r>
            <a:r>
              <a:rPr lang="de-DE" sz="1600" dirty="0">
                <a:ea typeface="+mn-lt"/>
                <a:cs typeface="+mn-lt"/>
              </a:rPr>
              <a:t>() Funktion und Parametern schützen</a:t>
            </a:r>
            <a:endParaRPr lang="de-DE" sz="1600" dirty="0"/>
          </a:p>
          <a:p>
            <a:pPr marL="285750" indent="-285750"/>
            <a:r>
              <a:rPr lang="de-DE" sz="1600" dirty="0"/>
              <a:t>Man benötigt die Rollen „Admin“ oder „</a:t>
            </a:r>
            <a:r>
              <a:rPr lang="de-DE" sz="1600" dirty="0" err="1"/>
              <a:t>Owner</a:t>
            </a:r>
            <a:r>
              <a:rPr lang="de-DE" sz="1600" dirty="0"/>
              <a:t>“ um Berechtigt zu sein die Funktion zu nutzen</a:t>
            </a:r>
            <a:endParaRPr lang="de-DE"/>
          </a:p>
          <a:p>
            <a:pPr marL="285750" indent="-285750"/>
            <a:r>
              <a:rPr lang="de-DE" sz="1600" dirty="0"/>
              <a:t>Die Funktion funktioniert nur bei „Admins“ und „Usern“</a:t>
            </a:r>
          </a:p>
          <a:p>
            <a:pPr marL="285750" indent="-285750"/>
            <a:r>
              <a:rPr lang="de-DE" sz="1600" dirty="0"/>
              <a:t>Damit keine Fehler auftreten, müssen vor dem löschen die Relationen gelöscht werden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3B1BFB5-4CE8-B167-5E7D-61DB8D371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198722"/>
            <a:ext cx="6560079" cy="6504295"/>
          </a:xfrm>
        </p:spPr>
        <p:txBody>
          <a:bodyPr>
            <a:normAutofit/>
          </a:bodyPr>
          <a:lstStyle/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dirty="0">
              <a:cs typeface="Arial" panose="020B0604020202020204" pitchFamily="34" charset="0"/>
            </a:endParaRPr>
          </a:p>
          <a:p>
            <a:r>
              <a:rPr lang="de-DE" sz="1800" b="0" dirty="0">
                <a:effectLst/>
                <a:cs typeface="Arial" panose="020B0604020202020204" pitchFamily="34" charset="0"/>
              </a:rPr>
              <a:t>Um die Seite sehen zu können, benötigt man Rechte</a:t>
            </a:r>
          </a:p>
          <a:p>
            <a:endParaRPr lang="de-DE" sz="1800" dirty="0"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1800" dirty="0"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C7C14F-E8CA-ECF6-8C68-803E85F1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7" t="9820" r="4470" b="10155"/>
          <a:stretch/>
        </p:blipFill>
        <p:spPr>
          <a:xfrm>
            <a:off x="4961215" y="1998597"/>
            <a:ext cx="6560080" cy="25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16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18CEB70-BC5B-BEAB-D4C9-C2B594077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6930438"/>
              </p:ext>
            </p:extLst>
          </p:nvPr>
        </p:nvGraphicFramePr>
        <p:xfrm>
          <a:off x="5882940" y="1868931"/>
          <a:ext cx="7702971" cy="4346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FEF01C21-40F4-2D90-0E2D-D7E2606365C7}"/>
              </a:ext>
            </a:extLst>
          </p:cNvPr>
          <p:cNvSpPr txBox="1">
            <a:spLocks/>
          </p:cNvSpPr>
          <p:nvPr/>
        </p:nvSpPr>
        <p:spPr>
          <a:xfrm>
            <a:off x="795867" y="4741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/>
              <a:t>Übersicht der geplanten Implementierungen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65828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03A89F-D89B-AB60-40DB-40A2A5F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defRPr b="1"/>
            </a:pPr>
            <a:r>
              <a:rPr lang="en-US" sz="3600">
                <a:solidFill>
                  <a:srgbClr val="080808"/>
                </a:solidFill>
              </a:rPr>
              <a:t>Erweiterung des Administratorsystems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C33B04-7FB8-9678-6B39-AA15701F4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1745" y="4557900"/>
            <a:ext cx="2442690" cy="91577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>
              <a:solidFill>
                <a:srgbClr val="080808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6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BB9772-A38B-F013-8ABF-A53F400C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Einleitung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8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8C2104C0-9B54-D477-3AAD-26B894375F92}"/>
              </a:ext>
            </a:extLst>
          </p:cNvPr>
          <p:cNvSpPr txBox="1"/>
          <p:nvPr/>
        </p:nvSpPr>
        <p:spPr>
          <a:xfrm>
            <a:off x="5902215" y="2230337"/>
            <a:ext cx="6097314" cy="154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de-DE" b="0" dirty="0">
                <a:effectLst/>
              </a:rPr>
            </a:b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Nutzen:</a:t>
            </a:r>
            <a:endParaRPr lang="de-DE" b="0" dirty="0">
              <a:effectLst/>
            </a:endParaRPr>
          </a:p>
          <a:p>
            <a:pPr marL="285750" indent="-285750" rtl="0" fontAlgn="base">
              <a:spcBef>
                <a:spcPts val="49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Administratoren und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Owner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können Datenbankeinträge einsehen und hinzufügen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Möglichkeit des Löschens und der Bearbeitung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50C401-D266-9C38-58C7-D6312FA895B7}"/>
              </a:ext>
            </a:extLst>
          </p:cNvPr>
          <p:cNvSpPr txBox="1"/>
          <p:nvPr/>
        </p:nvSpPr>
        <p:spPr>
          <a:xfrm>
            <a:off x="548640" y="565647"/>
            <a:ext cx="6184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3600" b="0" i="0" u="none" strike="noStrike" dirty="0">
                <a:solidFill>
                  <a:srgbClr val="000000"/>
                </a:solidFill>
                <a:effectLst/>
                <a:latin typeface="+mj-lt"/>
              </a:rPr>
              <a:t>Datenbankentitäten</a:t>
            </a:r>
            <a:endParaRPr lang="de-DE" sz="3600" b="0" dirty="0">
              <a:effectLst/>
              <a:latin typeface="+mj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94F24E3-155D-4E86-721D-49422E205F93}"/>
              </a:ext>
            </a:extLst>
          </p:cNvPr>
          <p:cNvSpPr txBox="1"/>
          <p:nvPr/>
        </p:nvSpPr>
        <p:spPr>
          <a:xfrm>
            <a:off x="3048657" y="3244334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>
                <a:effectLst/>
              </a:rPr>
              <a:t> </a:t>
            </a:r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EC6B44-8026-0006-DE4D-A39C141AF616}"/>
              </a:ext>
            </a:extLst>
          </p:cNvPr>
          <p:cNvSpPr/>
          <p:nvPr/>
        </p:nvSpPr>
        <p:spPr>
          <a:xfrm>
            <a:off x="1344404" y="2489302"/>
            <a:ext cx="39453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BC0339F-0A44-162D-637F-2847E0347D0E}"/>
              </a:ext>
            </a:extLst>
          </p:cNvPr>
          <p:cNvSpPr/>
          <p:nvPr/>
        </p:nvSpPr>
        <p:spPr>
          <a:xfrm>
            <a:off x="2096420" y="2489302"/>
            <a:ext cx="265648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F3C6762-24E4-1D3A-C2AA-A246AB2F977B}"/>
              </a:ext>
            </a:extLst>
          </p:cNvPr>
          <p:cNvSpPr/>
          <p:nvPr/>
        </p:nvSpPr>
        <p:spPr>
          <a:xfrm>
            <a:off x="1344404" y="3140502"/>
            <a:ext cx="39453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96A7C2A-83C9-3B72-61AE-6E222B10A64B}"/>
              </a:ext>
            </a:extLst>
          </p:cNvPr>
          <p:cNvSpPr/>
          <p:nvPr/>
        </p:nvSpPr>
        <p:spPr>
          <a:xfrm>
            <a:off x="2096420" y="3140502"/>
            <a:ext cx="265648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F50FDA5-3E41-3720-63B4-8B7E908F0B77}"/>
              </a:ext>
            </a:extLst>
          </p:cNvPr>
          <p:cNvSpPr/>
          <p:nvPr/>
        </p:nvSpPr>
        <p:spPr>
          <a:xfrm>
            <a:off x="1344404" y="3777840"/>
            <a:ext cx="39453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A67810D-4BA1-9CC1-4EA2-16C5433F9906}"/>
              </a:ext>
            </a:extLst>
          </p:cNvPr>
          <p:cNvSpPr/>
          <p:nvPr/>
        </p:nvSpPr>
        <p:spPr>
          <a:xfrm>
            <a:off x="2096420" y="3777840"/>
            <a:ext cx="265648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189A63A1-E50F-8F70-445E-2CCE1DE7C5E0}"/>
              </a:ext>
            </a:extLst>
          </p:cNvPr>
          <p:cNvSpPr/>
          <p:nvPr/>
        </p:nvSpPr>
        <p:spPr>
          <a:xfrm>
            <a:off x="1344404" y="4415178"/>
            <a:ext cx="39453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A59339F-AAA5-73EC-433B-1EEB3C1C86EF}"/>
              </a:ext>
            </a:extLst>
          </p:cNvPr>
          <p:cNvSpPr/>
          <p:nvPr/>
        </p:nvSpPr>
        <p:spPr>
          <a:xfrm>
            <a:off x="2096420" y="4415178"/>
            <a:ext cx="265648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250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9250C401-D266-9C38-58C7-D6312FA895B7}"/>
              </a:ext>
            </a:extLst>
          </p:cNvPr>
          <p:cNvSpPr txBox="1"/>
          <p:nvPr/>
        </p:nvSpPr>
        <p:spPr>
          <a:xfrm>
            <a:off x="548640" y="565647"/>
            <a:ext cx="6184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3600" b="0" i="0" u="none" strike="noStrike" dirty="0">
                <a:solidFill>
                  <a:srgbClr val="000000"/>
                </a:solidFill>
                <a:effectLst/>
                <a:latin typeface="+mj-lt"/>
              </a:rPr>
              <a:t>Datenbankentitäten</a:t>
            </a:r>
            <a:endParaRPr lang="de-DE" sz="3600" b="0" dirty="0">
              <a:effectLst/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402ECD-9C2D-2108-B8FF-82CF50758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39" y="680345"/>
            <a:ext cx="46101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DE99EC-E06E-671B-DE5C-F544E87A9761}"/>
              </a:ext>
            </a:extLst>
          </p:cNvPr>
          <p:cNvSpPr txBox="1"/>
          <p:nvPr/>
        </p:nvSpPr>
        <p:spPr>
          <a:xfrm>
            <a:off x="1014061" y="2626216"/>
            <a:ext cx="6097314" cy="1605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500"/>
              </a:spcBef>
              <a:spcAft>
                <a:spcPts val="0"/>
              </a:spcAft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Nutzen:</a:t>
            </a:r>
            <a:endParaRPr lang="de-DE" b="0" dirty="0">
              <a:effectLst/>
            </a:endParaRPr>
          </a:p>
          <a:p>
            <a:pPr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Datenbankeinträge einsehen</a:t>
            </a:r>
            <a:endParaRPr lang="de-DE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Datenbankeinträge hinzufügen</a:t>
            </a:r>
            <a:endParaRPr lang="de-DE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Datenbankeinträge bearbeiten</a:t>
            </a:r>
            <a:endParaRPr lang="de-DE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Datenbankeinträge löschen</a:t>
            </a:r>
            <a:endParaRPr lang="de-DE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192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4AB6D01D-6FC0-DE1E-D8E8-6D8C0DCD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" y="2226457"/>
            <a:ext cx="10256921" cy="385051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FFE916B-CDF7-0BFB-9377-C9981168BD0F}"/>
              </a:ext>
            </a:extLst>
          </p:cNvPr>
          <p:cNvSpPr txBox="1"/>
          <p:nvPr/>
        </p:nvSpPr>
        <p:spPr>
          <a:xfrm>
            <a:off x="548639" y="565647"/>
            <a:ext cx="7735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3600" b="0" i="0" u="none" strike="noStrike" dirty="0">
                <a:solidFill>
                  <a:srgbClr val="000000"/>
                </a:solidFill>
                <a:effectLst/>
                <a:latin typeface="+mj-lt"/>
              </a:rPr>
              <a:t>Datenbankentitäten - Hinzufügen</a:t>
            </a:r>
            <a:endParaRPr lang="de-DE" sz="36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853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12ECA03-87F3-C6A8-1800-7842C3EA0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88"/>
          <a:stretch/>
        </p:blipFill>
        <p:spPr>
          <a:xfrm>
            <a:off x="1053841" y="1939159"/>
            <a:ext cx="10084318" cy="42173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AB9B338-0852-CDC6-6A89-1752DE65D60D}"/>
              </a:ext>
            </a:extLst>
          </p:cNvPr>
          <p:cNvSpPr txBox="1"/>
          <p:nvPr/>
        </p:nvSpPr>
        <p:spPr>
          <a:xfrm>
            <a:off x="548639" y="565647"/>
            <a:ext cx="72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3600" b="0" i="0" u="none" strike="noStrike" dirty="0">
                <a:solidFill>
                  <a:srgbClr val="000000"/>
                </a:solidFill>
                <a:effectLst/>
                <a:latin typeface="+mj-lt"/>
              </a:rPr>
              <a:t>Datenbankentitäten - Hinzufügen</a:t>
            </a:r>
            <a:endParaRPr lang="de-DE" sz="36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877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593E608-6081-D491-7385-AB2BEFBF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9" y="2016798"/>
            <a:ext cx="11708101" cy="332887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C8D8F05-B8A9-ACC7-75F7-5922AE474748}"/>
              </a:ext>
            </a:extLst>
          </p:cNvPr>
          <p:cNvSpPr txBox="1"/>
          <p:nvPr/>
        </p:nvSpPr>
        <p:spPr>
          <a:xfrm>
            <a:off x="548639" y="565647"/>
            <a:ext cx="7368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3600" b="0" i="0" u="none" strike="noStrike" dirty="0">
                <a:solidFill>
                  <a:srgbClr val="000000"/>
                </a:solidFill>
                <a:effectLst/>
                <a:latin typeface="+mj-lt"/>
              </a:rPr>
              <a:t>Datenbankentitäten - Hinzufügen</a:t>
            </a:r>
            <a:endParaRPr lang="de-DE" sz="36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956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9250C401-D266-9C38-58C7-D6312FA895B7}"/>
              </a:ext>
            </a:extLst>
          </p:cNvPr>
          <p:cNvSpPr txBox="1"/>
          <p:nvPr/>
        </p:nvSpPr>
        <p:spPr>
          <a:xfrm>
            <a:off x="548640" y="565647"/>
            <a:ext cx="6184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3600" b="0" i="0" u="none" strike="noStrike" dirty="0">
                <a:solidFill>
                  <a:srgbClr val="000000"/>
                </a:solidFill>
                <a:effectLst/>
                <a:latin typeface="+mj-lt"/>
              </a:rPr>
              <a:t>Datenbankentitäten - Löschen</a:t>
            </a:r>
            <a:endParaRPr lang="de-DE" sz="3600" b="0" dirty="0">
              <a:effectLst/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23316C-A2AC-6DB2-40C1-97A0E0EE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46" y="2207172"/>
            <a:ext cx="9057707" cy="32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9250C401-D266-9C38-58C7-D6312FA895B7}"/>
              </a:ext>
            </a:extLst>
          </p:cNvPr>
          <p:cNvSpPr txBox="1"/>
          <p:nvPr/>
        </p:nvSpPr>
        <p:spPr>
          <a:xfrm>
            <a:off x="548639" y="565647"/>
            <a:ext cx="7063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3600" b="0" i="0" u="none" strike="noStrike" dirty="0">
                <a:solidFill>
                  <a:srgbClr val="000000"/>
                </a:solidFill>
                <a:effectLst/>
                <a:latin typeface="+mj-lt"/>
              </a:rPr>
              <a:t>Datenbankentitäten - Bearbeiten</a:t>
            </a:r>
            <a:endParaRPr lang="de-DE" sz="3600" b="0" dirty="0">
              <a:effectLst/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AF4238-0C79-D6F8-1B98-02FA49571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4" y="2113009"/>
            <a:ext cx="10217675" cy="34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35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9250C401-D266-9C38-58C7-D6312FA895B7}"/>
              </a:ext>
            </a:extLst>
          </p:cNvPr>
          <p:cNvSpPr txBox="1"/>
          <p:nvPr/>
        </p:nvSpPr>
        <p:spPr>
          <a:xfrm>
            <a:off x="548640" y="565647"/>
            <a:ext cx="7267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3600" b="0" i="0" u="none" strike="noStrike" dirty="0">
                <a:solidFill>
                  <a:srgbClr val="000000"/>
                </a:solidFill>
                <a:effectLst/>
                <a:latin typeface="+mj-lt"/>
              </a:rPr>
              <a:t>Datenbankentitäten - Bearbeiten</a:t>
            </a:r>
            <a:endParaRPr lang="de-DE" sz="3600" b="0" dirty="0">
              <a:effectLst/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89FC8CB-D2A0-CFF3-D7D7-5B079759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16" y="2256504"/>
            <a:ext cx="11412567" cy="269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45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18CEB70-BC5B-BEAB-D4C9-C2B594077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990814"/>
              </p:ext>
            </p:extLst>
          </p:nvPr>
        </p:nvGraphicFramePr>
        <p:xfrm>
          <a:off x="1081622" y="1630506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6A747EB5-102D-F9EE-6C24-EAA0BF1B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Übersicht der geplanten Implementierungen</a:t>
            </a:r>
          </a:p>
        </p:txBody>
      </p:sp>
    </p:spTree>
    <p:extLst>
      <p:ext uri="{BB962C8B-B14F-4D97-AF65-F5344CB8AC3E}">
        <p14:creationId xmlns:p14="http://schemas.microsoft.com/office/powerpoint/2010/main" val="353887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03A89F-D89B-AB60-40DB-40A2A5F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Implementierung der Navbar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2A08C9A-DB5E-8605-A358-239EFE68F278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Aufgabenstellung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9E801E6-5974-0CFB-BB48-CB9AF3DE69DE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Entwicklung</a:t>
            </a:r>
            <a:r>
              <a:rPr lang="en-US" sz="2000" dirty="0"/>
              <a:t> </a:t>
            </a:r>
            <a:r>
              <a:rPr lang="en-US" sz="2000" dirty="0" err="1"/>
              <a:t>einer</a:t>
            </a:r>
            <a:r>
              <a:rPr lang="en-US" sz="2000" dirty="0"/>
              <a:t> </a:t>
            </a:r>
            <a:r>
              <a:rPr lang="en-US" sz="2000" dirty="0" err="1"/>
              <a:t>benutzerfreundlichen</a:t>
            </a:r>
            <a:r>
              <a:rPr lang="en-US" sz="2000" dirty="0"/>
              <a:t> </a:t>
            </a:r>
            <a:r>
              <a:rPr lang="en-US" sz="2000" dirty="0" err="1"/>
              <a:t>Webanwendung</a:t>
            </a:r>
            <a:r>
              <a:rPr lang="en-US" sz="2000" dirty="0"/>
              <a:t> </a:t>
            </a:r>
            <a:r>
              <a:rPr lang="en-US" sz="2000" dirty="0" err="1"/>
              <a:t>zur</a:t>
            </a:r>
            <a:r>
              <a:rPr lang="en-US" sz="2000" dirty="0"/>
              <a:t> </a:t>
            </a:r>
            <a:r>
              <a:rPr lang="en-US" sz="2000" dirty="0" err="1"/>
              <a:t>Verwaltung</a:t>
            </a:r>
            <a:r>
              <a:rPr lang="en-US" sz="2000" dirty="0"/>
              <a:t> von </a:t>
            </a:r>
            <a:r>
              <a:rPr lang="en-US" sz="2000" dirty="0" err="1"/>
              <a:t>wissenschaftlicher</a:t>
            </a:r>
            <a:r>
              <a:rPr lang="en-US" sz="2000" dirty="0"/>
              <a:t> </a:t>
            </a:r>
            <a:r>
              <a:rPr lang="en-US" sz="2000" dirty="0" err="1"/>
              <a:t>Literatur</a:t>
            </a:r>
            <a:r>
              <a:rPr lang="en-US" sz="2000" dirty="0"/>
              <a:t>.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Browserfenster Silhouette">
            <a:extLst>
              <a:ext uri="{FF2B5EF4-FFF2-40B4-BE49-F238E27FC236}">
                <a16:creationId xmlns:a16="http://schemas.microsoft.com/office/drawing/2014/main" id="{C4E32702-865C-200E-1718-8EAFC4DA4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0980" y="1782981"/>
            <a:ext cx="4361892" cy="4361892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4843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50C401-D266-9C38-58C7-D6312FA895B7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Navigationssystem</a:t>
            </a:r>
            <a:endParaRPr lang="en-US" sz="3600" b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DE99EC-E06E-671B-DE5C-F544E87A9761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2000" dirty="0" err="1"/>
              <a:t>Funktionen</a:t>
            </a:r>
            <a:r>
              <a:rPr lang="en-US" sz="2000" dirty="0"/>
              <a:t> und </a:t>
            </a:r>
            <a:r>
              <a:rPr lang="en-US" sz="2000" dirty="0" err="1"/>
              <a:t>Nutzen</a:t>
            </a:r>
            <a:r>
              <a:rPr lang="en-US" sz="2000" dirty="0"/>
              <a:t>:</a:t>
            </a:r>
            <a:endParaRPr lang="en-US" sz="2000" b="0" dirty="0">
              <a:effectLst/>
            </a:endParaRP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Es </a:t>
            </a:r>
            <a:r>
              <a:rPr lang="en-US" sz="2000" dirty="0" err="1"/>
              <a:t>wird</a:t>
            </a:r>
            <a:r>
              <a:rPr lang="en-US" sz="2000" dirty="0"/>
              <a:t> </a:t>
            </a:r>
            <a:r>
              <a:rPr lang="en-US" sz="2000" dirty="0" err="1"/>
              <a:t>ein</a:t>
            </a:r>
            <a:r>
              <a:rPr lang="en-US" sz="2000" dirty="0"/>
              <a:t> Session Start </a:t>
            </a:r>
            <a:r>
              <a:rPr lang="en-US" sz="2000" dirty="0" err="1"/>
              <a:t>Befehl</a:t>
            </a:r>
            <a:r>
              <a:rPr lang="en-US" sz="2000" dirty="0"/>
              <a:t> </a:t>
            </a:r>
            <a:r>
              <a:rPr lang="en-US" sz="2000" dirty="0" err="1"/>
              <a:t>ausgeführt</a:t>
            </a:r>
            <a:endParaRPr lang="en-US" sz="2000" dirty="0"/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Es </a:t>
            </a:r>
            <a:r>
              <a:rPr lang="en-US" sz="2000" dirty="0" err="1"/>
              <a:t>wird</a:t>
            </a:r>
            <a:r>
              <a:rPr lang="en-US" sz="2000" dirty="0"/>
              <a:t> </a:t>
            </a:r>
            <a:r>
              <a:rPr lang="en-US" sz="2000" dirty="0" err="1"/>
              <a:t>gesehen</a:t>
            </a:r>
            <a:r>
              <a:rPr lang="en-US" sz="2000" dirty="0"/>
              <a:t>, </a:t>
            </a:r>
            <a:r>
              <a:rPr lang="en-US" sz="2000" dirty="0" err="1"/>
              <a:t>ob</a:t>
            </a:r>
            <a:r>
              <a:rPr lang="en-US" sz="2000" dirty="0"/>
              <a:t> man </a:t>
            </a:r>
            <a:r>
              <a:rPr lang="en-US" sz="2000" dirty="0" err="1"/>
              <a:t>angemeldet</a:t>
            </a:r>
            <a:r>
              <a:rPr lang="en-US" sz="2000" dirty="0"/>
              <a:t> </a:t>
            </a:r>
            <a:r>
              <a:rPr lang="en-US" sz="2000" dirty="0" err="1"/>
              <a:t>ist</a:t>
            </a:r>
            <a:r>
              <a:rPr lang="en-US" sz="2000" dirty="0"/>
              <a:t> </a:t>
            </a:r>
            <a:r>
              <a:rPr lang="en-US" sz="2000" dirty="0" err="1"/>
              <a:t>oder</a:t>
            </a:r>
            <a:r>
              <a:rPr lang="en-US" sz="2000" dirty="0"/>
              <a:t> </a:t>
            </a:r>
            <a:r>
              <a:rPr lang="en-US" sz="2000" dirty="0" err="1"/>
              <a:t>nicht</a:t>
            </a:r>
            <a:endParaRPr lang="en-US" sz="2000" dirty="0"/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Je </a:t>
            </a:r>
            <a:r>
              <a:rPr lang="en-US" sz="2000" dirty="0" err="1"/>
              <a:t>nach</a:t>
            </a:r>
            <a:r>
              <a:rPr lang="en-US" sz="2000" dirty="0"/>
              <a:t> User ID </a:t>
            </a:r>
            <a:r>
              <a:rPr lang="en-US" sz="2000" dirty="0" err="1"/>
              <a:t>werden</a:t>
            </a:r>
            <a:r>
              <a:rPr lang="en-US" sz="2000" dirty="0"/>
              <a:t> </a:t>
            </a:r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Funktionen</a:t>
            </a:r>
            <a:r>
              <a:rPr lang="en-US" sz="2000" dirty="0"/>
              <a:t> auf der Navbar </a:t>
            </a:r>
            <a:r>
              <a:rPr lang="en-US" sz="2000" dirty="0" err="1"/>
              <a:t>angezeigt</a:t>
            </a:r>
            <a:endParaRPr lang="en-US" sz="2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rafik 4">
            <a:extLst>
              <a:ext uri="{FF2B5EF4-FFF2-40B4-BE49-F238E27FC236}">
                <a16:creationId xmlns:a16="http://schemas.microsoft.com/office/drawing/2014/main" id="{CB0FBFE3-9C97-02CD-B033-EA0D3DFFC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3642" y="794448"/>
            <a:ext cx="7874890" cy="525648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8209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6E4B4E-25BC-C089-AEFE-544B68EC6599}"/>
              </a:ext>
            </a:extLst>
          </p:cNvPr>
          <p:cNvSpPr txBox="1"/>
          <p:nvPr/>
        </p:nvSpPr>
        <p:spPr>
          <a:xfrm>
            <a:off x="670705" y="975312"/>
            <a:ext cx="4970877" cy="11357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Funktion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Session_start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() in der Navbar: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8FFA6D-17B0-618F-A018-377AA93F0B6D}"/>
              </a:ext>
            </a:extLst>
          </p:cNvPr>
          <p:cNvSpPr txBox="1"/>
          <p:nvPr/>
        </p:nvSpPr>
        <p:spPr>
          <a:xfrm>
            <a:off x="643468" y="1782981"/>
            <a:ext cx="4970877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Der </a:t>
            </a:r>
            <a:r>
              <a:rPr lang="en-US" sz="2000" dirty="0" err="1"/>
              <a:t>session_start</a:t>
            </a:r>
            <a:r>
              <a:rPr lang="en-US" sz="2000" dirty="0"/>
              <a:t> </a:t>
            </a:r>
            <a:r>
              <a:rPr lang="en-US" sz="2000" dirty="0" err="1"/>
              <a:t>Befehl</a:t>
            </a:r>
            <a:r>
              <a:rPr lang="en-US" sz="2000" dirty="0"/>
              <a:t> </a:t>
            </a:r>
            <a:r>
              <a:rPr lang="en-US" sz="2000" dirty="0" err="1"/>
              <a:t>erzeugt</a:t>
            </a:r>
            <a:r>
              <a:rPr lang="en-US" sz="2000" dirty="0"/>
              <a:t> </a:t>
            </a:r>
            <a:r>
              <a:rPr lang="en-US" sz="2000" dirty="0" err="1"/>
              <a:t>eine</a:t>
            </a:r>
            <a:r>
              <a:rPr lang="en-US" sz="2000" dirty="0"/>
              <a:t> Session </a:t>
            </a:r>
            <a:r>
              <a:rPr lang="en-US" sz="2000" dirty="0" err="1"/>
              <a:t>oder</a:t>
            </a:r>
            <a:r>
              <a:rPr lang="en-US" sz="2000" dirty="0"/>
              <a:t> </a:t>
            </a:r>
            <a:r>
              <a:rPr lang="en-US" sz="2000" dirty="0" err="1"/>
              <a:t>nimmt</a:t>
            </a:r>
            <a:r>
              <a:rPr lang="en-US" sz="2000" dirty="0"/>
              <a:t> </a:t>
            </a:r>
            <a:r>
              <a:rPr lang="en-US" sz="2000" dirty="0" err="1"/>
              <a:t>eine</a:t>
            </a:r>
            <a:r>
              <a:rPr lang="en-US" sz="2000" dirty="0"/>
              <a:t> </a:t>
            </a:r>
            <a:r>
              <a:rPr lang="en-US" sz="2000" dirty="0" err="1"/>
              <a:t>erstellte</a:t>
            </a:r>
            <a:r>
              <a:rPr lang="en-US" sz="2000" dirty="0"/>
              <a:t> Session </a:t>
            </a:r>
            <a:r>
              <a:rPr lang="en-US" sz="2000" dirty="0" err="1"/>
              <a:t>wieder</a:t>
            </a:r>
            <a:r>
              <a:rPr lang="en-US" sz="2000" dirty="0"/>
              <a:t> auf.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Durch</a:t>
            </a:r>
            <a:r>
              <a:rPr lang="en-US" sz="2000" dirty="0"/>
              <a:t> den if  </a:t>
            </a:r>
            <a:r>
              <a:rPr lang="en-US" sz="2000" dirty="0" err="1"/>
              <a:t>Befehl</a:t>
            </a:r>
            <a:r>
              <a:rPr lang="en-US" sz="2000" dirty="0"/>
              <a:t> </a:t>
            </a:r>
            <a:r>
              <a:rPr lang="en-US" sz="2000" dirty="0" err="1"/>
              <a:t>wird</a:t>
            </a:r>
            <a:r>
              <a:rPr lang="en-US" sz="2000" dirty="0"/>
              <a:t> </a:t>
            </a:r>
            <a:r>
              <a:rPr lang="en-US" sz="2000" dirty="0" err="1"/>
              <a:t>erstmal</a:t>
            </a:r>
            <a:r>
              <a:rPr lang="en-US" sz="2000" dirty="0"/>
              <a:t> </a:t>
            </a:r>
            <a:r>
              <a:rPr lang="en-US" sz="2000" dirty="0" err="1"/>
              <a:t>geguckt</a:t>
            </a:r>
            <a:r>
              <a:rPr lang="en-US" sz="2000" dirty="0"/>
              <a:t> </a:t>
            </a:r>
            <a:r>
              <a:rPr lang="en-US" sz="2000" dirty="0" err="1"/>
              <a:t>ob</a:t>
            </a:r>
            <a:r>
              <a:rPr lang="en-US" sz="2000" dirty="0"/>
              <a:t> </a:t>
            </a:r>
            <a:r>
              <a:rPr lang="en-US" sz="2000" dirty="0" err="1"/>
              <a:t>eine</a:t>
            </a:r>
            <a:r>
              <a:rPr lang="en-US" sz="2000" dirty="0"/>
              <a:t> Session </a:t>
            </a:r>
            <a:r>
              <a:rPr lang="en-US" sz="2000" dirty="0" err="1"/>
              <a:t>schon</a:t>
            </a:r>
            <a:r>
              <a:rPr lang="en-US" sz="2000" dirty="0"/>
              <a:t> </a:t>
            </a:r>
            <a:r>
              <a:rPr lang="en-US" sz="2000" dirty="0" err="1"/>
              <a:t>besteht</a:t>
            </a:r>
            <a:r>
              <a:rPr lang="en-US" sz="2000" dirty="0"/>
              <a:t> </a:t>
            </a:r>
            <a:r>
              <a:rPr lang="en-US" sz="2000" dirty="0" err="1"/>
              <a:t>indem</a:t>
            </a:r>
            <a:r>
              <a:rPr lang="en-US" sz="2000" dirty="0"/>
              <a:t> er </a:t>
            </a:r>
            <a:r>
              <a:rPr lang="en-US" sz="2000" dirty="0" err="1"/>
              <a:t>guckt</a:t>
            </a:r>
            <a:r>
              <a:rPr lang="en-US" sz="2000" dirty="0"/>
              <a:t> </a:t>
            </a:r>
            <a:r>
              <a:rPr lang="en-US" sz="2000" dirty="0" err="1"/>
              <a:t>ob</a:t>
            </a:r>
            <a:r>
              <a:rPr lang="en-US" sz="2000" dirty="0"/>
              <a:t> </a:t>
            </a:r>
            <a:r>
              <a:rPr lang="en-US" sz="2000" dirty="0" err="1"/>
              <a:t>eine</a:t>
            </a:r>
            <a:r>
              <a:rPr lang="en-US" sz="2000" dirty="0"/>
              <a:t> Session </a:t>
            </a:r>
            <a:r>
              <a:rPr lang="en-US" sz="2000" dirty="0" err="1"/>
              <a:t>namens</a:t>
            </a:r>
            <a:r>
              <a:rPr lang="en-US" sz="2000" dirty="0"/>
              <a:t> </a:t>
            </a:r>
            <a:r>
              <a:rPr lang="en-US" sz="2000" dirty="0" err="1"/>
              <a:t>roles_id</a:t>
            </a:r>
            <a:r>
              <a:rPr lang="en-US" sz="2000" dirty="0"/>
              <a:t> </a:t>
            </a:r>
            <a:r>
              <a:rPr lang="en-US" sz="2000" dirty="0" err="1"/>
              <a:t>existiert</a:t>
            </a:r>
            <a:endParaRPr lang="en-US" sz="2000" dirty="0"/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Wenn</a:t>
            </a:r>
            <a:r>
              <a:rPr lang="en-US" sz="2000" dirty="0"/>
              <a:t> es </a:t>
            </a:r>
            <a:r>
              <a:rPr lang="en-US" sz="2000" dirty="0" err="1"/>
              <a:t>existiert</a:t>
            </a:r>
            <a:r>
              <a:rPr lang="en-US" sz="2000" dirty="0"/>
              <a:t> </a:t>
            </a:r>
            <a:r>
              <a:rPr lang="en-US" sz="2000" dirty="0" err="1"/>
              <a:t>dann</a:t>
            </a:r>
            <a:r>
              <a:rPr lang="en-US" sz="2000" dirty="0"/>
              <a:t> </a:t>
            </a:r>
            <a:r>
              <a:rPr lang="en-US" sz="2000" dirty="0" err="1"/>
              <a:t>werden</a:t>
            </a:r>
            <a:r>
              <a:rPr lang="en-US" sz="2000" dirty="0"/>
              <a:t> der Session die </a:t>
            </a:r>
            <a:r>
              <a:rPr lang="en-US" sz="2000" dirty="0" err="1"/>
              <a:t>schon</a:t>
            </a:r>
            <a:r>
              <a:rPr lang="en-US" sz="2000" dirty="0"/>
              <a:t> </a:t>
            </a:r>
            <a:r>
              <a:rPr lang="en-US" sz="2000" dirty="0" err="1"/>
              <a:t>existierenden</a:t>
            </a:r>
            <a:r>
              <a:rPr lang="en-US" sz="2000" dirty="0"/>
              <a:t> </a:t>
            </a:r>
            <a:r>
              <a:rPr lang="en-US" sz="2000" dirty="0" err="1"/>
              <a:t>Daten</a:t>
            </a:r>
            <a:r>
              <a:rPr lang="en-US" sz="2000" dirty="0"/>
              <a:t> </a:t>
            </a:r>
            <a:r>
              <a:rPr lang="en-US" sz="2000" dirty="0" err="1"/>
              <a:t>gegeben</a:t>
            </a:r>
            <a:endParaRPr lang="en-US" sz="2000" dirty="0"/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Wenn</a:t>
            </a:r>
            <a:r>
              <a:rPr lang="en-US" sz="2000" dirty="0"/>
              <a:t> </a:t>
            </a:r>
            <a:r>
              <a:rPr lang="en-US" sz="2000" dirty="0" err="1"/>
              <a:t>nicht</a:t>
            </a:r>
            <a:r>
              <a:rPr lang="en-US" sz="2000" dirty="0"/>
              <a:t>, </a:t>
            </a:r>
            <a:r>
              <a:rPr lang="en-US" sz="2000" dirty="0" err="1"/>
              <a:t>werden</a:t>
            </a:r>
            <a:r>
              <a:rPr lang="en-US" sz="2000" dirty="0"/>
              <a:t> die </a:t>
            </a:r>
            <a:r>
              <a:rPr lang="en-US" sz="2000" dirty="0" err="1"/>
              <a:t>die</a:t>
            </a:r>
            <a:r>
              <a:rPr lang="en-US" sz="2000" dirty="0"/>
              <a:t> </a:t>
            </a:r>
            <a:r>
              <a:rPr lang="en-US" sz="2000" dirty="0" err="1"/>
              <a:t>Daten</a:t>
            </a:r>
            <a:r>
              <a:rPr lang="en-US" sz="2000" dirty="0"/>
              <a:t> </a:t>
            </a:r>
            <a:r>
              <a:rPr lang="en-US" sz="2000" dirty="0" err="1"/>
              <a:t>automatisch</a:t>
            </a:r>
            <a:r>
              <a:rPr lang="en-US" sz="2000" dirty="0"/>
              <a:t> </a:t>
            </a:r>
            <a:r>
              <a:rPr lang="en-US" sz="2000" dirty="0" err="1"/>
              <a:t>zu</a:t>
            </a:r>
            <a:r>
              <a:rPr lang="en-US" sz="2000" dirty="0"/>
              <a:t> den </a:t>
            </a:r>
            <a:r>
              <a:rPr lang="en-US" sz="2000" dirty="0" err="1"/>
              <a:t>Werten</a:t>
            </a:r>
            <a:r>
              <a:rPr lang="en-US" sz="2000" dirty="0"/>
              <a:t> Null und FALSE </a:t>
            </a:r>
          </a:p>
        </p:txBody>
      </p:sp>
      <p:sp>
        <p:nvSpPr>
          <p:cNvPr id="24" name="Isosceles Triangle 1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2F7F84FC-1792-8C11-63EE-A424F8B26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242" r="10101" b="2"/>
          <a:stretch/>
        </p:blipFill>
        <p:spPr>
          <a:xfrm>
            <a:off x="6257813" y="864643"/>
            <a:ext cx="5290720" cy="5128712"/>
          </a:xfrm>
          <a:prstGeom prst="rect">
            <a:avLst/>
          </a:prstGeom>
        </p:spPr>
      </p:pic>
      <p:grpSp>
        <p:nvGrpSpPr>
          <p:cNvPr id="26" name="Group 16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73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76AA8D-18C4-749D-991B-9425AA4A4F08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Header der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Webseite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230BEB-D7CD-32C1-0D8D-D17633743F67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Der Header </a:t>
            </a:r>
            <a:r>
              <a:rPr lang="en-US" sz="2000" dirty="0" err="1"/>
              <a:t>ist</a:t>
            </a:r>
            <a:r>
              <a:rPr lang="en-US" sz="2000" dirty="0"/>
              <a:t> der </a:t>
            </a:r>
            <a:r>
              <a:rPr lang="en-US" sz="2000" dirty="0" err="1"/>
              <a:t>Anfang</a:t>
            </a:r>
            <a:r>
              <a:rPr lang="en-US" sz="2000" dirty="0"/>
              <a:t> der Website, wo das Logo der Website </a:t>
            </a:r>
            <a:r>
              <a:rPr lang="en-US" sz="2000" dirty="0" err="1"/>
              <a:t>zu</a:t>
            </a:r>
            <a:r>
              <a:rPr lang="en-US" sz="2000" dirty="0"/>
              <a:t> </a:t>
            </a:r>
            <a:r>
              <a:rPr lang="en-US" sz="2000" dirty="0" err="1"/>
              <a:t>sehen</a:t>
            </a:r>
            <a:r>
              <a:rPr lang="en-US" sz="2000" dirty="0"/>
              <a:t> </a:t>
            </a:r>
            <a:r>
              <a:rPr lang="en-US" sz="2000" dirty="0" err="1"/>
              <a:t>ist</a:t>
            </a:r>
            <a:r>
              <a:rPr lang="en-US" sz="2000" dirty="0"/>
              <a:t> 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Die if($login) </a:t>
            </a:r>
            <a:r>
              <a:rPr lang="en-US" sz="2000" dirty="0" err="1"/>
              <a:t>vergleicht</a:t>
            </a:r>
            <a:r>
              <a:rPr lang="en-US" sz="2000" dirty="0"/>
              <a:t> </a:t>
            </a:r>
            <a:r>
              <a:rPr lang="en-US" sz="2000" dirty="0" err="1"/>
              <a:t>ob</a:t>
            </a:r>
            <a:r>
              <a:rPr lang="en-US" sz="2000" dirty="0"/>
              <a:t> der Login </a:t>
            </a:r>
            <a:r>
              <a:rPr lang="en-US" sz="2000" dirty="0" err="1"/>
              <a:t>Befehl</a:t>
            </a:r>
            <a:r>
              <a:rPr lang="en-US" sz="2000" dirty="0"/>
              <a:t> True </a:t>
            </a:r>
            <a:r>
              <a:rPr lang="en-US" sz="2000" dirty="0" err="1"/>
              <a:t>ist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Wenn</a:t>
            </a:r>
            <a:r>
              <a:rPr lang="en-US" sz="2000" dirty="0"/>
              <a:t> </a:t>
            </a:r>
            <a:r>
              <a:rPr lang="en-US" sz="2000" dirty="0" err="1"/>
              <a:t>zeigt</a:t>
            </a:r>
            <a:r>
              <a:rPr lang="en-US" sz="2000" dirty="0"/>
              <a:t> er den Button Sign Out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Wenn</a:t>
            </a:r>
            <a:r>
              <a:rPr lang="en-US" sz="2000" dirty="0"/>
              <a:t> False </a:t>
            </a:r>
            <a:r>
              <a:rPr lang="en-US" sz="2000" dirty="0" err="1"/>
              <a:t>dann</a:t>
            </a:r>
            <a:r>
              <a:rPr lang="en-US" sz="2000" dirty="0"/>
              <a:t> </a:t>
            </a:r>
            <a:r>
              <a:rPr lang="en-US" sz="2000" dirty="0" err="1"/>
              <a:t>zeigt</a:t>
            </a:r>
            <a:r>
              <a:rPr lang="en-US" sz="2000" dirty="0"/>
              <a:t> er die </a:t>
            </a:r>
            <a:r>
              <a:rPr lang="en-US" sz="2000" dirty="0" err="1"/>
              <a:t>beiden</a:t>
            </a:r>
            <a:r>
              <a:rPr lang="en-US" sz="2000" dirty="0"/>
              <a:t> Buttons Log In und Sign Up an</a:t>
            </a: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A020076-315D-CC2D-FB52-D75F35FD0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5320" y="2345909"/>
            <a:ext cx="6253212" cy="3236036"/>
          </a:xfrm>
          <a:prstGeom prst="rect">
            <a:avLst/>
          </a:prstGeom>
        </p:spPr>
      </p:pic>
      <p:grpSp>
        <p:nvGrpSpPr>
          <p:cNvPr id="24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1793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5F7A902A-F1EE-C79E-940A-814BB4204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473" y="1251343"/>
            <a:ext cx="6416907" cy="485711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3B7AAAF-686B-C66F-0969-217C09E487A0}"/>
              </a:ext>
            </a:extLst>
          </p:cNvPr>
          <p:cNvSpPr txBox="1"/>
          <p:nvPr/>
        </p:nvSpPr>
        <p:spPr>
          <a:xfrm>
            <a:off x="416613" y="326060"/>
            <a:ext cx="629499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600" dirty="0" err="1">
                <a:latin typeface="+mj-lt"/>
                <a:cs typeface="Calibri"/>
              </a:rPr>
              <a:t>Navbar</a:t>
            </a:r>
            <a:r>
              <a:rPr lang="de-DE" sz="3600" dirty="0">
                <a:latin typeface="+mj-lt"/>
                <a:cs typeface="Calibri"/>
              </a:rPr>
              <a:t> das Navigationssystem der Website:</a:t>
            </a:r>
            <a:endParaRPr lang="de-DE" sz="3600" dirty="0">
              <a:latin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4DF58D-01EA-2BAA-5E44-15116BDA5DFC}"/>
              </a:ext>
            </a:extLst>
          </p:cNvPr>
          <p:cNvSpPr txBox="1"/>
          <p:nvPr/>
        </p:nvSpPr>
        <p:spPr>
          <a:xfrm>
            <a:off x="918904" y="1852448"/>
            <a:ext cx="324581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latin typeface="Arial Nova"/>
                <a:cs typeface="Calibri" panose="020F0502020204030204"/>
              </a:rPr>
              <a:t>Der </a:t>
            </a:r>
            <a:r>
              <a:rPr lang="de-DE" dirty="0" err="1">
                <a:latin typeface="Arial Nova"/>
                <a:cs typeface="Calibri" panose="020F0502020204030204"/>
              </a:rPr>
              <a:t>If</a:t>
            </a:r>
            <a:r>
              <a:rPr lang="de-DE" dirty="0">
                <a:latin typeface="Arial Nova"/>
                <a:cs typeface="Calibri" panose="020F0502020204030204"/>
              </a:rPr>
              <a:t> Befehl verändert den Link zu den Funktionen.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latin typeface="Arial Nova"/>
                <a:cs typeface="Calibri" panose="020F0502020204030204"/>
              </a:rPr>
              <a:t>Login=True: Man kommt zu den Funktionen Hinzufügen und User 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latin typeface="Arial Nova"/>
                <a:cs typeface="Calibri" panose="020F0502020204030204"/>
              </a:rPr>
              <a:t>Login = </a:t>
            </a:r>
            <a:r>
              <a:rPr lang="de-DE" dirty="0" err="1">
                <a:latin typeface="Arial Nova"/>
                <a:cs typeface="Calibri" panose="020F0502020204030204"/>
              </a:rPr>
              <a:t>False</a:t>
            </a:r>
            <a:r>
              <a:rPr lang="de-DE" dirty="0">
                <a:latin typeface="Arial Nova"/>
                <a:cs typeface="Calibri" panose="020F0502020204030204"/>
              </a:rPr>
              <a:t>: Man wird zur Log in Page befördert.</a:t>
            </a:r>
          </a:p>
          <a:p>
            <a:pPr lvl="1"/>
            <a:endParaRPr lang="de-DE" dirty="0">
              <a:latin typeface="Arial Nova"/>
              <a:cs typeface="Calibri" panose="020F0502020204030204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D6D350-AE72-F4F2-759A-005E3421F80D}"/>
              </a:ext>
            </a:extLst>
          </p:cNvPr>
          <p:cNvSpPr txBox="1"/>
          <p:nvPr/>
        </p:nvSpPr>
        <p:spPr>
          <a:xfrm>
            <a:off x="959068" y="4440620"/>
            <a:ext cx="32056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latin typeface="Arial Nova"/>
                <a:cs typeface="Calibri" panose="020F0502020204030204"/>
              </a:rPr>
              <a:t>Der </a:t>
            </a:r>
            <a:r>
              <a:rPr lang="de-DE" dirty="0" err="1">
                <a:latin typeface="Arial Nova"/>
                <a:cs typeface="Calibri" panose="020F0502020204030204"/>
              </a:rPr>
              <a:t>If</a:t>
            </a:r>
            <a:r>
              <a:rPr lang="de-DE" dirty="0">
                <a:latin typeface="Arial Nova"/>
                <a:cs typeface="Calibri" panose="020F0502020204030204"/>
              </a:rPr>
              <a:t> Befehl guckt auf die verteilte </a:t>
            </a:r>
            <a:r>
              <a:rPr lang="de-DE" dirty="0" err="1">
                <a:latin typeface="Arial Nova"/>
                <a:cs typeface="Calibri" panose="020F0502020204030204"/>
              </a:rPr>
              <a:t>User_role</a:t>
            </a:r>
            <a:r>
              <a:rPr lang="de-DE" dirty="0">
                <a:latin typeface="Arial Nova"/>
                <a:cs typeface="Calibri" panose="020F0502020204030204"/>
              </a:rPr>
              <a:t> und zeigt nur den </a:t>
            </a:r>
            <a:r>
              <a:rPr lang="de-DE" dirty="0" err="1">
                <a:latin typeface="Arial Nova"/>
                <a:cs typeface="Calibri" panose="020F0502020204030204"/>
              </a:rPr>
              <a:t>Navbar</a:t>
            </a:r>
            <a:r>
              <a:rPr lang="de-DE" dirty="0">
                <a:latin typeface="Arial Nova"/>
                <a:cs typeface="Calibri" panose="020F0502020204030204"/>
              </a:rPr>
              <a:t> Text </a:t>
            </a:r>
            <a:r>
              <a:rPr lang="de-DE" dirty="0" err="1">
                <a:latin typeface="Arial Nova"/>
                <a:cs typeface="Calibri" panose="020F0502020204030204"/>
              </a:rPr>
              <a:t>Adminbereich</a:t>
            </a:r>
            <a:r>
              <a:rPr lang="de-DE" dirty="0">
                <a:latin typeface="Arial Nova"/>
                <a:cs typeface="Calibri" panose="020F0502020204030204"/>
              </a:rPr>
              <a:t> an wenn die </a:t>
            </a:r>
            <a:r>
              <a:rPr lang="de-DE" dirty="0" err="1">
                <a:latin typeface="Arial Nova"/>
                <a:cs typeface="Calibri" panose="020F0502020204030204"/>
              </a:rPr>
              <a:t>user_role</a:t>
            </a:r>
            <a:r>
              <a:rPr lang="de-DE" dirty="0">
                <a:latin typeface="Arial Nova"/>
                <a:cs typeface="Calibri" panose="020F0502020204030204"/>
              </a:rPr>
              <a:t> nicht 0 oder 2 ist</a:t>
            </a:r>
          </a:p>
        </p:txBody>
      </p:sp>
    </p:spTree>
    <p:extLst>
      <p:ext uri="{BB962C8B-B14F-4D97-AF65-F5344CB8AC3E}">
        <p14:creationId xmlns:p14="http://schemas.microsoft.com/office/powerpoint/2010/main" val="3472048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03A89F-D89B-AB60-40DB-40A2A5F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Implementierung des Footers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C33B04-7FB8-9678-6B39-AA15701F4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1745" y="4557900"/>
            <a:ext cx="2442690" cy="91577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>
              <a:solidFill>
                <a:srgbClr val="080808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60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06F9F9-28B1-263D-EEBC-807822AD3129}"/>
              </a:ext>
            </a:extLst>
          </p:cNvPr>
          <p:cNvSpPr txBox="1"/>
          <p:nvPr/>
        </p:nvSpPr>
        <p:spPr>
          <a:xfrm>
            <a:off x="643467" y="321734"/>
            <a:ext cx="4970877" cy="11357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Footer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E3A3800D-7B03-FA80-7859-275D34211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Erstellt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Footer, der das Ende der Website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andeutet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endParaRPr lang="en-US" sz="2000" dirty="0"/>
          </a:p>
        </p:txBody>
      </p:sp>
      <p:sp>
        <p:nvSpPr>
          <p:cNvPr id="22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08234895-83E4-69CF-6212-7BE50874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13" y="2298108"/>
            <a:ext cx="5290720" cy="2261782"/>
          </a:xfrm>
          <a:prstGeom prst="rect">
            <a:avLst/>
          </a:prstGeom>
        </p:spPr>
      </p:pic>
      <p:grpSp>
        <p:nvGrpSpPr>
          <p:cNvPr id="23" name="Group 18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17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03A89F-D89B-AB60-40DB-40A2A5F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Aufbau einer Website</a:t>
            </a:r>
            <a:br>
              <a:rPr lang="en-US" sz="3600">
                <a:solidFill>
                  <a:srgbClr val="080808"/>
                </a:solidFill>
              </a:rPr>
            </a:br>
            <a:r>
              <a:rPr lang="en-US" sz="3600">
                <a:solidFill>
                  <a:srgbClr val="080808"/>
                </a:solidFill>
              </a:rPr>
              <a:t>mit</a:t>
            </a:r>
            <a:br>
              <a:rPr lang="en-US" sz="3600">
                <a:solidFill>
                  <a:srgbClr val="080808"/>
                </a:solidFill>
              </a:rPr>
            </a:br>
            <a:r>
              <a:rPr lang="en-US" sz="3600">
                <a:solidFill>
                  <a:srgbClr val="080808"/>
                </a:solidFill>
              </a:rPr>
              <a:t>Navbar und Footer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0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37508F2-C6E0-2148-E550-C4C550318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32" y="3135771"/>
            <a:ext cx="11061622" cy="90162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B2C97B17-F0BB-A1EF-4B08-B549E2D8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17" y="1050233"/>
            <a:ext cx="2743200" cy="1300655"/>
          </a:xfrm>
          <a:prstGeom prst="rect">
            <a:avLst/>
          </a:prstGeom>
        </p:spPr>
      </p:pic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D515D31E-B02A-0E42-9D34-5DC32BB5B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376" y="5031567"/>
            <a:ext cx="2743200" cy="110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97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D03D8B7-1F62-2A27-FF14-54D92130A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650" y="1602649"/>
            <a:ext cx="10515600" cy="3750119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BF3759B-FEFF-1AB8-FFB4-515E8CAD198C}"/>
              </a:ext>
            </a:extLst>
          </p:cNvPr>
          <p:cNvSpPr txBox="1"/>
          <p:nvPr/>
        </p:nvSpPr>
        <p:spPr>
          <a:xfrm>
            <a:off x="548640" y="565647"/>
            <a:ext cx="6184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3600" b="0" i="0" u="none" strike="noStrike" dirty="0">
                <a:solidFill>
                  <a:srgbClr val="000000"/>
                </a:solidFill>
                <a:effectLst/>
                <a:latin typeface="+mj-lt"/>
              </a:rPr>
              <a:t>Homepage</a:t>
            </a:r>
            <a:endParaRPr lang="de-DE" sz="36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77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03A89F-D89B-AB60-40DB-40A2A5F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Implementierung der Hinzufügen</a:t>
            </a:r>
            <a:r>
              <a:rPr lang="en-US" sz="3600" dirty="0">
                <a:solidFill>
                  <a:srgbClr val="080808"/>
                </a:solidFill>
              </a:rPr>
              <a:t> </a:t>
            </a:r>
            <a:r>
              <a:rPr lang="en-US" sz="3600">
                <a:solidFill>
                  <a:srgbClr val="080808"/>
                </a:solidFill>
              </a:rPr>
              <a:t>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C33B04-7FB8-9678-6B39-AA15701F4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1745" y="4557900"/>
            <a:ext cx="2442690" cy="91577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>
              <a:solidFill>
                <a:srgbClr val="080808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32A08C9A-DB5E-8605-A358-239EFE68F278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Lösung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Aufgabenstellung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9E801E6-5974-0CFB-BB48-CB9AF3DE69DE}"/>
              </a:ext>
            </a:extLst>
          </p:cNvPr>
          <p:cNvSpPr txBox="1"/>
          <p:nvPr/>
        </p:nvSpPr>
        <p:spPr>
          <a:xfrm>
            <a:off x="643468" y="1782981"/>
            <a:ext cx="6842935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Implementierung</a:t>
            </a:r>
            <a:r>
              <a:rPr lang="en-US" sz="2000" dirty="0"/>
              <a:t> </a:t>
            </a:r>
            <a:r>
              <a:rPr lang="en-US" sz="2000"/>
              <a:t>eines</a:t>
            </a:r>
            <a:r>
              <a:rPr lang="en-US" sz="2000" dirty="0"/>
              <a:t> </a:t>
            </a:r>
            <a:r>
              <a:rPr lang="en-US" sz="2000"/>
              <a:t>Anmeldesystems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Möglichkeit</a:t>
            </a:r>
            <a:r>
              <a:rPr lang="en-US" sz="2000" dirty="0"/>
              <a:t> </a:t>
            </a:r>
            <a:r>
              <a:rPr lang="en-US" sz="2000"/>
              <a:t>eigene</a:t>
            </a:r>
            <a:r>
              <a:rPr lang="en-US" sz="2000" dirty="0"/>
              <a:t> </a:t>
            </a:r>
            <a:r>
              <a:rPr lang="en-US" sz="2000"/>
              <a:t>Einträge</a:t>
            </a:r>
            <a:r>
              <a:rPr lang="en-US" sz="2000" dirty="0"/>
              <a:t> </a:t>
            </a:r>
            <a:r>
              <a:rPr lang="en-US" sz="2000"/>
              <a:t>zu</a:t>
            </a:r>
            <a:r>
              <a:rPr lang="en-US" sz="2000" dirty="0"/>
              <a:t> </a:t>
            </a:r>
            <a:r>
              <a:rPr lang="en-US" sz="2000"/>
              <a:t>erstellen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Möglichkeit</a:t>
            </a:r>
            <a:r>
              <a:rPr lang="en-US" sz="2000" dirty="0"/>
              <a:t> </a:t>
            </a:r>
            <a:r>
              <a:rPr lang="en-US" sz="2000"/>
              <a:t>Einträge</a:t>
            </a:r>
            <a:r>
              <a:rPr lang="en-US" sz="2000" dirty="0"/>
              <a:t> in </a:t>
            </a:r>
            <a:r>
              <a:rPr lang="en-US" sz="2000"/>
              <a:t>eine</a:t>
            </a:r>
            <a:r>
              <a:rPr lang="en-US" sz="2000" dirty="0"/>
              <a:t>   </a:t>
            </a:r>
            <a:r>
              <a:rPr lang="en-US" sz="2000"/>
              <a:t>Merkeliste</a:t>
            </a:r>
            <a:r>
              <a:rPr lang="en-US" sz="2000" dirty="0"/>
              <a:t> </a:t>
            </a:r>
            <a:r>
              <a:rPr lang="en-US" sz="2000"/>
              <a:t>zu</a:t>
            </a:r>
            <a:r>
              <a:rPr lang="en-US" sz="2000" dirty="0"/>
              <a:t> </a:t>
            </a:r>
            <a:r>
              <a:rPr lang="en-US" sz="2000"/>
              <a:t>speichern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25" descr="Lightbulb">
            <a:extLst>
              <a:ext uri="{FF2B5EF4-FFF2-40B4-BE49-F238E27FC236}">
                <a16:creationId xmlns:a16="http://schemas.microsoft.com/office/drawing/2014/main" id="{C4E32702-865C-200E-1718-8EAFC4DA4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2318" y="1782981"/>
            <a:ext cx="3416214" cy="34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95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CA010A7-622C-B520-3549-15E13F23A7F0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Nutzen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: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Fügt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neue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Literatur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zu</a:t>
            </a:r>
            <a:endParaRPr kumimoji="0" lang="en-US" sz="20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Liest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 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Daten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aus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der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Datenbank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und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fügt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sie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in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ein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20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Auswahl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Formular ab.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Grafik 41">
            <a:extLst>
              <a:ext uri="{FF2B5EF4-FFF2-40B4-BE49-F238E27FC236}">
                <a16:creationId xmlns:a16="http://schemas.microsoft.com/office/drawing/2014/main" id="{914AEE16-4B3E-9A41-A109-3B68BCC2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520385"/>
            <a:ext cx="3047033" cy="2887083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299DE6CF-A00B-0062-3E11-9639A1587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05081" y="1779204"/>
            <a:ext cx="3039869" cy="436566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8AEAAD3-0B05-DFF7-DE99-EC7F51262ACA}"/>
              </a:ext>
            </a:extLst>
          </p:cNvPr>
          <p:cNvSpPr txBox="1"/>
          <p:nvPr/>
        </p:nvSpPr>
        <p:spPr>
          <a:xfrm>
            <a:off x="643467" y="321734"/>
            <a:ext cx="4970877" cy="11357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Hinzufügen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4878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5D5EADFA-2925-DA26-27AB-19B76313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>
                <a:cs typeface="Calibri Light"/>
              </a:rPr>
              <a:t>Aufbau des Hinzufügen Felds</a:t>
            </a:r>
            <a:endParaRPr lang="de-DE" sz="3600" dirty="0"/>
          </a:p>
        </p:txBody>
      </p:sp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5D4A1695-5C51-C895-0482-E1B0EEBC5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0587" y="3209318"/>
            <a:ext cx="4221096" cy="1423866"/>
          </a:xfrm>
        </p:spPr>
      </p:pic>
      <p:pic>
        <p:nvPicPr>
          <p:cNvPr id="3" name="Grafik 4">
            <a:extLst>
              <a:ext uri="{FF2B5EF4-FFF2-40B4-BE49-F238E27FC236}">
                <a16:creationId xmlns:a16="http://schemas.microsoft.com/office/drawing/2014/main" id="{C2FEDC98-C9F5-5567-8A94-535C36951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47" y="1877337"/>
            <a:ext cx="4222376" cy="1329593"/>
          </a:xfrm>
          <a:prstGeom prst="rect">
            <a:avLst/>
          </a:prstGeom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EF6F1579-5291-D914-A92C-A8BA3F115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946" y="4635766"/>
            <a:ext cx="4222375" cy="10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9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D5EADFA-2925-DA26-27AB-19B76313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847" y="230654"/>
            <a:ext cx="3689617" cy="2177210"/>
          </a:xfrm>
        </p:spPr>
        <p:txBody>
          <a:bodyPr>
            <a:normAutofit/>
          </a:bodyPr>
          <a:lstStyle/>
          <a:p>
            <a:r>
              <a:rPr lang="de-DE" sz="3600" dirty="0">
                <a:cs typeface="Calibri Light"/>
              </a:rPr>
              <a:t>Aufbau des Auswahl Input</a:t>
            </a:r>
            <a:endParaRPr lang="de-DE" sz="3600" dirty="0"/>
          </a:p>
        </p:txBody>
      </p: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F4FE1A3E-5923-6EFD-1C58-6914B44CC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795" y="3171142"/>
            <a:ext cx="4888326" cy="244953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BD473CE-FF94-94B1-370B-EC030F24FBC1}"/>
              </a:ext>
            </a:extLst>
          </p:cNvPr>
          <p:cNvSpPr txBox="1"/>
          <p:nvPr/>
        </p:nvSpPr>
        <p:spPr>
          <a:xfrm>
            <a:off x="986117" y="2138722"/>
            <a:ext cx="32657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Select Befehl zeigt die angegebenen Daten in der Datenbank als eine Auswahl Feld an.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0BF3959-6E21-6F1F-CD9F-999D386826D8}"/>
              </a:ext>
            </a:extLst>
          </p:cNvPr>
          <p:cNvSpPr txBox="1"/>
          <p:nvPr/>
        </p:nvSpPr>
        <p:spPr>
          <a:xfrm>
            <a:off x="973313" y="3432201"/>
            <a:ext cx="3278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Die AJAX Post </a:t>
            </a:r>
            <a:r>
              <a:rPr lang="de-DE" dirty="0" err="1">
                <a:cs typeface="Calibri"/>
              </a:rPr>
              <a:t>request</a:t>
            </a:r>
            <a:r>
              <a:rPr lang="de-DE" dirty="0">
                <a:cs typeface="Calibri"/>
              </a:rPr>
              <a:t> verändert die HTML ohne sie nachzuladen. </a:t>
            </a:r>
          </a:p>
        </p:txBody>
      </p:sp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0A0C49DA-87AD-41F1-C8A8-E565378DF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08" y="1400580"/>
            <a:ext cx="4892907" cy="17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86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03A89F-D89B-AB60-40DB-40A2A5F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Hinzufügen in die Datenbank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C33B04-7FB8-9678-6B39-AA15701F4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1745" y="4557900"/>
            <a:ext cx="2442690" cy="91577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>
              <a:solidFill>
                <a:srgbClr val="080808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36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F553F2EF-535B-5FF3-C44E-6DF847FF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158" y="5563475"/>
            <a:ext cx="5977052" cy="1120805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2A5A0920-4DD6-6D49-1843-B363BCBAC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157" y="2999568"/>
            <a:ext cx="2743200" cy="1106670"/>
          </a:xfrm>
          <a:prstGeom prst="rect">
            <a:avLst/>
          </a:prstGeom>
        </p:spPr>
      </p:pic>
      <p:pic>
        <p:nvPicPr>
          <p:cNvPr id="7" name="Grafik 11">
            <a:extLst>
              <a:ext uri="{FF2B5EF4-FFF2-40B4-BE49-F238E27FC236}">
                <a16:creationId xmlns:a16="http://schemas.microsoft.com/office/drawing/2014/main" id="{6B339AEE-5497-A98E-D5BF-49F55D0D0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156" y="1803475"/>
            <a:ext cx="2743200" cy="1194269"/>
          </a:xfrm>
          <a:prstGeom prst="rect">
            <a:avLst/>
          </a:prstGeom>
        </p:spPr>
      </p:pic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184C486D-9C43-27BD-F60D-2357B2C55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156" y="4110979"/>
            <a:ext cx="5679687" cy="1430041"/>
          </a:xfrm>
          <a:prstGeom prst="rect">
            <a:avLst/>
          </a:prstGeom>
        </p:spPr>
      </p:pic>
      <p:sp>
        <p:nvSpPr>
          <p:cNvPr id="8" name="Titel 3">
            <a:extLst>
              <a:ext uri="{FF2B5EF4-FFF2-40B4-BE49-F238E27FC236}">
                <a16:creationId xmlns:a16="http://schemas.microsoft.com/office/drawing/2014/main" id="{7EA20CAD-C33A-65A4-CB52-F82F84317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64" y="249239"/>
            <a:ext cx="7561567" cy="1297503"/>
          </a:xfrm>
        </p:spPr>
        <p:txBody>
          <a:bodyPr>
            <a:normAutofit/>
          </a:bodyPr>
          <a:lstStyle/>
          <a:p>
            <a:r>
              <a:rPr lang="de-DE" sz="3600" dirty="0">
                <a:cs typeface="Calibri Light"/>
              </a:rPr>
              <a:t>Aufbau der </a:t>
            </a:r>
            <a:r>
              <a:rPr lang="de-DE" sz="3600" dirty="0" err="1">
                <a:cs typeface="Calibri Light"/>
              </a:rPr>
              <a:t>Submit</a:t>
            </a:r>
            <a:r>
              <a:rPr lang="de-DE" sz="3600" dirty="0">
                <a:cs typeface="Calibri Light"/>
              </a:rPr>
              <a:t> Datenbank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46FAA26-E6FB-B60F-7EAE-99032AE5FA2A}"/>
              </a:ext>
            </a:extLst>
          </p:cNvPr>
          <p:cNvSpPr txBox="1"/>
          <p:nvPr/>
        </p:nvSpPr>
        <p:spPr>
          <a:xfrm>
            <a:off x="941658" y="4782634"/>
            <a:ext cx="32772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latin typeface="Calibri "/>
                <a:cs typeface="Calibri" panose="020F0502020204030204"/>
              </a:rPr>
              <a:t>Daten werden nun in Form eingegeben und in die Datenbank eingetragen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latin typeface="Calibri "/>
                <a:cs typeface="Calibri" panose="020F0502020204030204"/>
              </a:rPr>
              <a:t>Wenn erfolgreich wird Literatur gesichert ausgegeben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6DFBE3D-E9CD-B327-528C-95C7F18CEAF5}"/>
              </a:ext>
            </a:extLst>
          </p:cNvPr>
          <p:cNvSpPr txBox="1"/>
          <p:nvPr/>
        </p:nvSpPr>
        <p:spPr>
          <a:xfrm>
            <a:off x="954048" y="3376341"/>
            <a:ext cx="326482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cs typeface="Calibri"/>
              </a:rPr>
              <a:t>Die aus der Select </a:t>
            </a:r>
            <a:r>
              <a:rPr lang="de-DE" dirty="0" err="1">
                <a:cs typeface="Calibri"/>
              </a:rPr>
              <a:t>class</a:t>
            </a:r>
            <a:r>
              <a:rPr lang="de-DE" dirty="0">
                <a:cs typeface="Calibri"/>
              </a:rPr>
              <a:t> werden mit deren ID vergleicht und getauscht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Calibri"/>
              </a:rPr>
              <a:t>ID wird den in String getan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9D90441-B0EB-292F-51F4-4E3D7FBF671C}"/>
              </a:ext>
            </a:extLst>
          </p:cNvPr>
          <p:cNvSpPr txBox="1"/>
          <p:nvPr/>
        </p:nvSpPr>
        <p:spPr>
          <a:xfrm>
            <a:off x="942337" y="2608250"/>
            <a:ext cx="3278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cs typeface="Calibri"/>
              </a:rPr>
              <a:t>Datei die zur Datenbank anbindet wird hinzugefügt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A0F152F-C626-4CFA-2E23-84157FA5D931}"/>
              </a:ext>
            </a:extLst>
          </p:cNvPr>
          <p:cNvSpPr txBox="1"/>
          <p:nvPr/>
        </p:nvSpPr>
        <p:spPr>
          <a:xfrm>
            <a:off x="955141" y="1314771"/>
            <a:ext cx="32657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cs typeface="Calibri"/>
              </a:rPr>
              <a:t>Angegebene Daten werden aus dem Input Feld entnommen und in eine String gespeichert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92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03A89F-D89B-AB60-40DB-40A2A5F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Funktionen und Live Demo der Suchfunktionen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93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456B8D5-1FC9-00D7-D8D5-757594DF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Übersicht der geplanten Implementierungen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18CEB70-BC5B-BEAB-D4C9-C2B594077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720615"/>
              </p:ext>
            </p:extLst>
          </p:nvPr>
        </p:nvGraphicFramePr>
        <p:xfrm>
          <a:off x="2145387" y="1610528"/>
          <a:ext cx="790122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392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E355C05-FE83-7428-14A1-74084106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Allgemeine Suche</a:t>
            </a:r>
          </a:p>
        </p:txBody>
      </p:sp>
      <p:pic>
        <p:nvPicPr>
          <p:cNvPr id="7" name="Graphic 6" descr="Suchen">
            <a:extLst>
              <a:ext uri="{FF2B5EF4-FFF2-40B4-BE49-F238E27FC236}">
                <a16:creationId xmlns:a16="http://schemas.microsoft.com/office/drawing/2014/main" id="{89A7C448-B921-BEE4-E06F-B1A88A58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9128" y="1782981"/>
            <a:ext cx="4361892" cy="436189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5718AD-7443-D0CA-5946-CE5B29E49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052" y="1782981"/>
            <a:ext cx="4004479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Nutzen: </a:t>
            </a:r>
          </a:p>
          <a:p>
            <a:r>
              <a:rPr lang="de-DE" sz="2000" dirty="0"/>
              <a:t>Auflistung aller Literaturen</a:t>
            </a:r>
          </a:p>
          <a:p>
            <a:r>
              <a:rPr lang="de-DE" sz="2000" dirty="0"/>
              <a:t>Literaturen zur Merkliste hinzufügen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16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D0728C-8020-15CF-6732-63275D87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Merkliste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77D31F-C348-D821-6327-B2A80241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Nutzen</a:t>
            </a:r>
            <a:r>
              <a:rPr lang="en-US" sz="2000" dirty="0"/>
              <a:t>:</a:t>
            </a:r>
          </a:p>
          <a:p>
            <a:r>
              <a:rPr lang="de-DE" sz="2000" dirty="0"/>
              <a:t>Literaturen</a:t>
            </a:r>
            <a:r>
              <a:rPr lang="en-US" sz="2000" dirty="0"/>
              <a:t> </a:t>
            </a:r>
            <a:r>
              <a:rPr lang="de-DE" sz="2000" dirty="0"/>
              <a:t>zur Merkliste hinzufügen</a:t>
            </a:r>
          </a:p>
          <a:p>
            <a:r>
              <a:rPr lang="de-DE" sz="2000" dirty="0"/>
              <a:t>Literaturen von der Merkliste entfernen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D3831B2-3DE1-6718-7ED5-E4A64C59D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5762" y="1014689"/>
            <a:ext cx="7125255" cy="513018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728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1AB93A-332E-6408-FC47-B7BE4DF4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Suche eigener Literaturen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1286893-5325-970F-3D7D-120BF26DD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Nutzen/Funktionen:</a:t>
            </a:r>
          </a:p>
          <a:p>
            <a:r>
              <a:rPr lang="de-DE" sz="2000" dirty="0"/>
              <a:t>Einträge bearbeiten</a:t>
            </a:r>
          </a:p>
          <a:p>
            <a:r>
              <a:rPr lang="de-DE" sz="2000" dirty="0"/>
              <a:t>Einträge löschen</a:t>
            </a:r>
          </a:p>
          <a:p>
            <a:r>
              <a:rPr lang="de-DE" sz="2000" dirty="0"/>
              <a:t>Admins: Einträge verwalten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C98B312-B53E-5026-E970-DC313DB2C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190" y="777929"/>
            <a:ext cx="3539613" cy="512088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6621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BB9772-A38B-F013-8ABF-A53F400C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600" dirty="0"/>
              <a:t>Architektur der Anwendung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2009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5BF809-E470-2AD6-7A8D-A2FFBA06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Ausgewählte Code-Blöcke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20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B7E560-CACD-82AB-8E8D-78905FF1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Suche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65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45D92A13-3645-ED57-7FDB-E501340E6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78" b="5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45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Grafik 10">
            <a:extLst>
              <a:ext uri="{FF2B5EF4-FFF2-40B4-BE49-F238E27FC236}">
                <a16:creationId xmlns:a16="http://schemas.microsoft.com/office/drawing/2014/main" id="{B4C612BD-37FD-5943-04BA-836311E1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82" y="240343"/>
            <a:ext cx="12200964" cy="63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52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6">
            <a:extLst>
              <a:ext uri="{FF2B5EF4-FFF2-40B4-BE49-F238E27FC236}">
                <a16:creationId xmlns:a16="http://schemas.microsoft.com/office/drawing/2014/main" id="{A4B83CDF-0DFD-62F6-4D50-F44E857A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18" y="2209"/>
            <a:ext cx="6878170" cy="68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04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4886643-547B-492D-8E83-30656F73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B7E560-CACD-82AB-8E8D-78905FF1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Merkliste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0CBA31-096E-4091-9E61-2D558A50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2"/>
            <a:ext cx="1248189" cy="1248189"/>
            <a:chOff x="10943811" y="-2"/>
            <a:chExt cx="1248189" cy="1248189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CB64814D-A361-44E1-8D97-B83E41C8B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943811" y="-2"/>
              <a:ext cx="1248189" cy="1248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52A6879-032A-4946-9CCA-44D38BED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317937" y="246646"/>
              <a:ext cx="577231" cy="5772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CEF321-6D7A-4F12-9C40-45B5BCE6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778603" y="3517915"/>
            <a:ext cx="3385655" cy="3655570"/>
            <a:chOff x="-969545" y="3517915"/>
            <a:chExt cx="3385655" cy="365557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E5DFE27-9624-478D-A5DB-D1245FF45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1474116" y="4022486"/>
              <a:ext cx="3655570" cy="2646427"/>
            </a:xfrm>
            <a:custGeom>
              <a:avLst/>
              <a:gdLst>
                <a:gd name="connsiteX0" fmla="*/ 0 w 2736866"/>
                <a:gd name="connsiteY0" fmla="*/ 0 h 1981337"/>
                <a:gd name="connsiteX1" fmla="*/ 2736866 w 2736866"/>
                <a:gd name="connsiteY1" fmla="*/ 0 h 1981337"/>
                <a:gd name="connsiteX2" fmla="*/ 2736866 w 2736866"/>
                <a:gd name="connsiteY2" fmla="*/ 1225808 h 1981337"/>
                <a:gd name="connsiteX3" fmla="*/ 1981337 w 2736866"/>
                <a:gd name="connsiteY3" fmla="*/ 1981337 h 198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6866" h="1981337">
                  <a:moveTo>
                    <a:pt x="0" y="0"/>
                  </a:moveTo>
                  <a:lnTo>
                    <a:pt x="2736866" y="0"/>
                  </a:lnTo>
                  <a:lnTo>
                    <a:pt x="2736866" y="1225808"/>
                  </a:lnTo>
                  <a:lnTo>
                    <a:pt x="1981337" y="198133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5BFF565-70E2-42D9-88A5-F588A72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616274" y="5778765"/>
              <a:ext cx="799836" cy="79983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12E931-C1A9-4A7E-A98D-CCA7DC6A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23089" y="4846332"/>
            <a:ext cx="1333438" cy="1333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3727061-1ADF-421E-B715-7D4DE0B2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85899" y="4866318"/>
            <a:ext cx="618664" cy="61866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52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AD8D73F6-87C6-4A4F-B8D2-591116448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0178" y="1118"/>
            <a:ext cx="8851643" cy="6851985"/>
          </a:xfrm>
        </p:spPr>
      </p:pic>
    </p:spTree>
    <p:extLst>
      <p:ext uri="{BB962C8B-B14F-4D97-AF65-F5344CB8AC3E}">
        <p14:creationId xmlns:p14="http://schemas.microsoft.com/office/powerpoint/2010/main" val="2626214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85091F10-45C9-EEC1-6024-EA032437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31" y="1750260"/>
            <a:ext cx="12182537" cy="33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894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BB9772-A38B-F013-8ABF-A53F400C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600" dirty="0"/>
              <a:t>Reflektion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5651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5D011A-8AFE-B64D-DBB4-7893B63A2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3402552"/>
          </a:xfrm>
        </p:spPr>
        <p:txBody>
          <a:bodyPr>
            <a:normAutofit/>
          </a:bodyPr>
          <a:lstStyle/>
          <a:p>
            <a:r>
              <a:rPr lang="de-DE" sz="2000" dirty="0"/>
              <a:t>Bootstrap</a:t>
            </a:r>
          </a:p>
          <a:p>
            <a:pPr lvl="1"/>
            <a:r>
              <a:rPr lang="de-DE" sz="1600" dirty="0"/>
              <a:t>CSS </a:t>
            </a:r>
            <a:r>
              <a:rPr lang="de-DE" sz="1600" dirty="0" err="1"/>
              <a:t>library</a:t>
            </a:r>
            <a:r>
              <a:rPr lang="de-DE" sz="1600" dirty="0"/>
              <a:t>: </a:t>
            </a:r>
            <a:endParaRPr lang="de-DE" sz="1200" dirty="0"/>
          </a:p>
          <a:p>
            <a:pPr lvl="1"/>
            <a:r>
              <a:rPr lang="de-DE" sz="1600" dirty="0"/>
              <a:t>Vereinfacht responsive Design</a:t>
            </a:r>
          </a:p>
          <a:p>
            <a:r>
              <a:rPr lang="de-DE" sz="2000" dirty="0"/>
              <a:t>GitHub </a:t>
            </a:r>
          </a:p>
          <a:p>
            <a:pPr lvl="1"/>
            <a:r>
              <a:rPr lang="de-DE" sz="1600" dirty="0"/>
              <a:t>Vereinfachte Verwaltung des Source-codes </a:t>
            </a:r>
          </a:p>
          <a:p>
            <a:pPr lvl="1"/>
            <a:r>
              <a:rPr lang="de-DE" sz="1600" dirty="0"/>
              <a:t>Version Control System</a:t>
            </a:r>
          </a:p>
          <a:p>
            <a:r>
              <a:rPr lang="de-DE" sz="2000" dirty="0"/>
              <a:t>AJAX</a:t>
            </a:r>
          </a:p>
          <a:p>
            <a:pPr lvl="1"/>
            <a:r>
              <a:rPr lang="de-DE" sz="1600" dirty="0"/>
              <a:t>Veränderung der HTML ohne nachzuladen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42A52D0-F09C-08FE-CE34-3D8B072BAB57}"/>
              </a:ext>
            </a:extLst>
          </p:cNvPr>
          <p:cNvSpPr txBox="1">
            <a:spLocks/>
          </p:cNvSpPr>
          <p:nvPr/>
        </p:nvSpPr>
        <p:spPr>
          <a:xfrm>
            <a:off x="795867" y="4741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Technologieentscheidungen</a:t>
            </a:r>
          </a:p>
        </p:txBody>
      </p:sp>
    </p:spTree>
    <p:extLst>
      <p:ext uri="{BB962C8B-B14F-4D97-AF65-F5344CB8AC3E}">
        <p14:creationId xmlns:p14="http://schemas.microsoft.com/office/powerpoint/2010/main" val="213632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DCBB2D-1C43-8664-A221-2B2AF6E87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Flussdiagram der Seitenstruktur</a:t>
            </a: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DE78347-4360-CF05-AE7A-A47033ED3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321198"/>
            <a:ext cx="10473554" cy="4215604"/>
          </a:xfrm>
          <a:prstGeom prst="rect">
            <a:avLst/>
          </a:prstGeom>
        </p:spPr>
      </p:pic>
      <p:grpSp>
        <p:nvGrpSpPr>
          <p:cNvPr id="13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318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5D011A-8AFE-B64D-DBB4-7893B63A2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67" y="2291315"/>
            <a:ext cx="4689550" cy="2275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Herausforderungen</a:t>
            </a:r>
          </a:p>
          <a:p>
            <a:r>
              <a:rPr lang="de-DE" sz="2400" dirty="0"/>
              <a:t>Koordinierung des Codes</a:t>
            </a:r>
          </a:p>
          <a:p>
            <a:r>
              <a:rPr lang="de-DE" sz="2400" dirty="0"/>
              <a:t>Datenbank Korrektur </a:t>
            </a:r>
          </a:p>
          <a:p>
            <a:r>
              <a:rPr lang="de-DE" sz="2400" dirty="0"/>
              <a:t>Bugfixing 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42A52D0-F09C-08FE-CE34-3D8B072BAB57}"/>
              </a:ext>
            </a:extLst>
          </p:cNvPr>
          <p:cNvSpPr txBox="1">
            <a:spLocks/>
          </p:cNvSpPr>
          <p:nvPr/>
        </p:nvSpPr>
        <p:spPr>
          <a:xfrm>
            <a:off x="795867" y="4741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Herausforderungen und Lösungen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49DFAB-FA80-D054-CDED-B3DD246808B8}"/>
              </a:ext>
            </a:extLst>
          </p:cNvPr>
          <p:cNvSpPr txBox="1"/>
          <p:nvPr/>
        </p:nvSpPr>
        <p:spPr>
          <a:xfrm>
            <a:off x="6441114" y="2291315"/>
            <a:ext cx="5067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Lösungen: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Regelmäßige Treffen zur Problembehebung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Nutzung der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8481211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294C9C-722C-8B50-A9E9-6A35398C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Vielen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Dank für </a:t>
            </a:r>
            <a:r>
              <a:rPr lang="en-US" sz="3600" dirty="0" err="1">
                <a:solidFill>
                  <a:srgbClr val="080808"/>
                </a:solidFill>
              </a:rPr>
              <a:t>I</a:t>
            </a:r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hre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080808"/>
                </a:solidFill>
              </a:rPr>
              <a:t>Aufmerksamkeit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: Shape 4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5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5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Isosceles Triangle 5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Inhaltsplatzhalter 41" descr="Ein Bild, das Text, Himmel, drinnen, Screenshot enthält.&#10;&#10;Automatisch generierte Beschreibung">
            <a:extLst>
              <a:ext uri="{FF2B5EF4-FFF2-40B4-BE49-F238E27FC236}">
                <a16:creationId xmlns:a16="http://schemas.microsoft.com/office/drawing/2014/main" id="{83D37DB9-1F7E-C3BE-AFE7-D16C2C9304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63" y="774176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3978A1-7914-6AE9-F569-40DD795C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37" y="54793"/>
            <a:ext cx="10905066" cy="1135737"/>
          </a:xfrm>
        </p:spPr>
        <p:txBody>
          <a:bodyPr>
            <a:normAutofit/>
          </a:bodyPr>
          <a:lstStyle/>
          <a:p>
            <a:pPr lvl="0"/>
            <a:r>
              <a:rPr lang="de-DE" sz="3600" dirty="0"/>
              <a:t>Übersicht und Erläuterung der Datenbank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980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BB9772-A38B-F013-8ABF-A53F400C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600" dirty="0"/>
              <a:t>Vorstellung der Website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0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2013-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388A8024467C4088C77BC77D042A10" ma:contentTypeVersion="2" ma:contentTypeDescription="Create a new document." ma:contentTypeScope="" ma:versionID="5e207b944092d85445f8583ab51d4293">
  <xsd:schema xmlns:xsd="http://www.w3.org/2001/XMLSchema" xmlns:xs="http://www.w3.org/2001/XMLSchema" xmlns:p="http://schemas.microsoft.com/office/2006/metadata/properties" xmlns:ns3="bf450bf7-99b3-4624-83f0-da630b9025a0" targetNamespace="http://schemas.microsoft.com/office/2006/metadata/properties" ma:root="true" ma:fieldsID="2f79250e931218fc6c9c5121b04375ef" ns3:_="">
    <xsd:import namespace="bf450bf7-99b3-4624-83f0-da630b9025a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450bf7-99b3-4624-83f0-da630b9025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27CE1F-845F-41D7-9AF0-51C3982AE16D}">
  <ds:schemaRefs>
    <ds:schemaRef ds:uri="http://schemas.microsoft.com/office/2006/documentManagement/types"/>
    <ds:schemaRef ds:uri="http://schemas.microsoft.com/office/2006/metadata/properties"/>
    <ds:schemaRef ds:uri="bf450bf7-99b3-4624-83f0-da630b9025a0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720C5B2-7E36-492C-A2B3-ED94F5BEF8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450bf7-99b3-4624-83f0-da630b9025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DF25C3-DD87-4A95-B33B-0C97BE2F3F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1486</Words>
  <Application>Microsoft Office PowerPoint</Application>
  <PresentationFormat>Breitbild</PresentationFormat>
  <Paragraphs>310</Paragraphs>
  <Slides>71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77" baseType="lpstr">
      <vt:lpstr>Arial</vt:lpstr>
      <vt:lpstr>Arial Nova</vt:lpstr>
      <vt:lpstr>Calibri</vt:lpstr>
      <vt:lpstr>Calibri </vt:lpstr>
      <vt:lpstr>Calibri Light</vt:lpstr>
      <vt:lpstr>Office</vt:lpstr>
      <vt:lpstr>SciRead – Eine Webandwendung zur Verwaltung wissenschatlicher Literatur</vt:lpstr>
      <vt:lpstr>Gliederung</vt:lpstr>
      <vt:lpstr>Einleitung</vt:lpstr>
      <vt:lpstr>PowerPoint-Präsentation</vt:lpstr>
      <vt:lpstr>PowerPoint-Präsentation</vt:lpstr>
      <vt:lpstr>Architektur der Anwendung</vt:lpstr>
      <vt:lpstr>Flussdiagram der Seitenstruktur</vt:lpstr>
      <vt:lpstr>Übersicht und Erläuterung der Datenbank</vt:lpstr>
      <vt:lpstr>Vorstellung der Website</vt:lpstr>
      <vt:lpstr>Übersicht der geplanten Implementierungen</vt:lpstr>
      <vt:lpstr>Implementierung eines Anmeldesystems</vt:lpstr>
      <vt:lpstr>Registrierung</vt:lpstr>
      <vt:lpstr>PowerPoint-Präsentation</vt:lpstr>
      <vt:lpstr>Anmeldung</vt:lpstr>
      <vt:lpstr>PowerPoint-Präsentation</vt:lpstr>
      <vt:lpstr>Passwort ändern</vt:lpstr>
      <vt:lpstr>PowerPoint-Präsentation</vt:lpstr>
      <vt:lpstr>Account löschen als User</vt:lpstr>
      <vt:lpstr>PowerPoint-Präsentation</vt:lpstr>
      <vt:lpstr>Log Out Button</vt:lpstr>
      <vt:lpstr>Implementierung eines Administratorsystems</vt:lpstr>
      <vt:lpstr>Funktion der Admin Accounts Seite</vt:lpstr>
      <vt:lpstr>PowerPoint-Präsentation</vt:lpstr>
      <vt:lpstr>Funktion um die Rolle zu ändern</vt:lpstr>
      <vt:lpstr>PowerPoint-Präsentation</vt:lpstr>
      <vt:lpstr>Funktion um Accounts als Admin zu löschen</vt:lpstr>
      <vt:lpstr>PowerPoint-Präsentation</vt:lpstr>
      <vt:lpstr>PowerPoint-Präsentation</vt:lpstr>
      <vt:lpstr>Erweiterung des Administratorsystems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Übersicht der geplanten Implementierungen</vt:lpstr>
      <vt:lpstr>Implementierung der Navbar</vt:lpstr>
      <vt:lpstr>PowerPoint-Präsentation</vt:lpstr>
      <vt:lpstr>PowerPoint-Präsentation</vt:lpstr>
      <vt:lpstr>PowerPoint-Präsentation</vt:lpstr>
      <vt:lpstr>PowerPoint-Präsentation</vt:lpstr>
      <vt:lpstr>Implementierung des Footers</vt:lpstr>
      <vt:lpstr>PowerPoint-Präsentation</vt:lpstr>
      <vt:lpstr>Aufbau einer Website mit Navbar und Footer</vt:lpstr>
      <vt:lpstr>PowerPoint-Präsentation</vt:lpstr>
      <vt:lpstr>PowerPoint-Präsentation</vt:lpstr>
      <vt:lpstr>Implementierung der Hinzufügen Funktion</vt:lpstr>
      <vt:lpstr>PowerPoint-Präsentation</vt:lpstr>
      <vt:lpstr>Aufbau des Hinzufügen Felds</vt:lpstr>
      <vt:lpstr>Aufbau des Auswahl Input</vt:lpstr>
      <vt:lpstr>Hinzufügen in die Datenbank</vt:lpstr>
      <vt:lpstr>Aufbau der Submit Datenbank</vt:lpstr>
      <vt:lpstr>Funktionen und Live Demo der Suchfunktionen</vt:lpstr>
      <vt:lpstr>Übersicht der geplanten Implementierungen</vt:lpstr>
      <vt:lpstr>Allgemeine Suche</vt:lpstr>
      <vt:lpstr>Merkliste</vt:lpstr>
      <vt:lpstr>Suche eigener Literaturen</vt:lpstr>
      <vt:lpstr>Ausgewählte Code-Blöcke</vt:lpstr>
      <vt:lpstr>Suche</vt:lpstr>
      <vt:lpstr>PowerPoint-Präsentation</vt:lpstr>
      <vt:lpstr>PowerPoint-Präsentation</vt:lpstr>
      <vt:lpstr>PowerPoint-Präsentation</vt:lpstr>
      <vt:lpstr>Merkliste</vt:lpstr>
      <vt:lpstr>PowerPoint-Präsentation</vt:lpstr>
      <vt:lpstr>PowerPoint-Präsentation</vt:lpstr>
      <vt:lpstr>Reflektion</vt:lpstr>
      <vt:lpstr>PowerPoint-Präsentation</vt:lpstr>
      <vt:lpstr>PowerPoint-Präsentation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Allgemeine Suche</dc:title>
  <dc:creator>Jonas Kliefoth</dc:creator>
  <cp:lastModifiedBy>Kevin-Jörg Dreeßen</cp:lastModifiedBy>
  <cp:revision>145</cp:revision>
  <dcterms:created xsi:type="dcterms:W3CDTF">2023-01-29T12:58:36Z</dcterms:created>
  <dcterms:modified xsi:type="dcterms:W3CDTF">2023-01-31T23:32:17Z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0x010100F7388A8024467C4088C77BC77D042A10</vt:lpwstr>
  </property>
</Properties>
</file>